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Cormorant Garamond"/>
      <p:regular r:id="rId22"/>
      <p:bold r:id="rId23"/>
      <p:italic r:id="rId24"/>
      <p:boldItalic r:id="rId25"/>
    </p:embeddedFont>
    <p:embeddedFont>
      <p:font typeface="Bebas Neue"/>
      <p:regular r:id="rId26"/>
    </p:embeddedFont>
    <p:embeddedFont>
      <p:font typeface="Josefin Sans"/>
      <p:regular r:id="rId27"/>
      <p:bold r:id="rId28"/>
      <p:italic r:id="rId29"/>
      <p:boldItalic r:id="rId30"/>
    </p:embeddedFont>
    <p:embeddedFont>
      <p:font typeface="Cinzel Decorative"/>
      <p:regular r:id="rId31"/>
      <p:bold r:id="rId32"/>
    </p:embeddedFont>
    <p:embeddedFont>
      <p:font typeface="Josefin Sans SemiBold"/>
      <p:regular r:id="rId33"/>
      <p:bold r:id="rId34"/>
      <p:italic r:id="rId35"/>
      <p:boldItalic r:id="rId36"/>
    </p:embeddedFont>
    <p:embeddedFont>
      <p:font typeface="Josefin Sans Light"/>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JosefinSansLight-boldItalic.fntdata"/><Relationship Id="rId20" Type="http://schemas.openxmlformats.org/officeDocument/2006/relationships/slide" Target="slides/slide16.xml"/><Relationship Id="rId22" Type="http://schemas.openxmlformats.org/officeDocument/2006/relationships/font" Target="fonts/CormorantGaramond-regular.fntdata"/><Relationship Id="rId21" Type="http://schemas.openxmlformats.org/officeDocument/2006/relationships/slide" Target="slides/slide17.xml"/><Relationship Id="rId24" Type="http://schemas.openxmlformats.org/officeDocument/2006/relationships/font" Target="fonts/CormorantGaramond-italic.fntdata"/><Relationship Id="rId23" Type="http://schemas.openxmlformats.org/officeDocument/2006/relationships/font" Target="fonts/CormorantGaramon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ebasNeue-regular.fntdata"/><Relationship Id="rId25" Type="http://schemas.openxmlformats.org/officeDocument/2006/relationships/font" Target="fonts/CormorantGaramond-boldItalic.fntdata"/><Relationship Id="rId28" Type="http://schemas.openxmlformats.org/officeDocument/2006/relationships/font" Target="fonts/JosefinSans-bold.fntdata"/><Relationship Id="rId27" Type="http://schemas.openxmlformats.org/officeDocument/2006/relationships/font" Target="fonts/JosefinSans-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JosefinSans-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inzelDecorative-regular.fntdata"/><Relationship Id="rId30" Type="http://schemas.openxmlformats.org/officeDocument/2006/relationships/font" Target="fonts/JosefinSans-boldItalic.fntdata"/><Relationship Id="rId11" Type="http://schemas.openxmlformats.org/officeDocument/2006/relationships/slide" Target="slides/slide7.xml"/><Relationship Id="rId33" Type="http://schemas.openxmlformats.org/officeDocument/2006/relationships/font" Target="fonts/JosefinSansSemiBold-regular.fntdata"/><Relationship Id="rId10" Type="http://schemas.openxmlformats.org/officeDocument/2006/relationships/slide" Target="slides/slide6.xml"/><Relationship Id="rId32" Type="http://schemas.openxmlformats.org/officeDocument/2006/relationships/font" Target="fonts/CinzelDecorative-bold.fntdata"/><Relationship Id="rId13" Type="http://schemas.openxmlformats.org/officeDocument/2006/relationships/slide" Target="slides/slide9.xml"/><Relationship Id="rId35" Type="http://schemas.openxmlformats.org/officeDocument/2006/relationships/font" Target="fonts/JosefinSansSemiBold-italic.fntdata"/><Relationship Id="rId12" Type="http://schemas.openxmlformats.org/officeDocument/2006/relationships/slide" Target="slides/slide8.xml"/><Relationship Id="rId34" Type="http://schemas.openxmlformats.org/officeDocument/2006/relationships/font" Target="fonts/JosefinSansSemiBold-bold.fntdata"/><Relationship Id="rId15" Type="http://schemas.openxmlformats.org/officeDocument/2006/relationships/slide" Target="slides/slide11.xml"/><Relationship Id="rId37" Type="http://schemas.openxmlformats.org/officeDocument/2006/relationships/font" Target="fonts/JosefinSansLight-regular.fntdata"/><Relationship Id="rId14" Type="http://schemas.openxmlformats.org/officeDocument/2006/relationships/slide" Target="slides/slide10.xml"/><Relationship Id="rId36" Type="http://schemas.openxmlformats.org/officeDocument/2006/relationships/font" Target="fonts/JosefinSansSemiBold-boldItalic.fntdata"/><Relationship Id="rId17" Type="http://schemas.openxmlformats.org/officeDocument/2006/relationships/slide" Target="slides/slide13.xml"/><Relationship Id="rId39" Type="http://schemas.openxmlformats.org/officeDocument/2006/relationships/font" Target="fonts/JosefinSansLight-italic.fntdata"/><Relationship Id="rId16" Type="http://schemas.openxmlformats.org/officeDocument/2006/relationships/slide" Target="slides/slide12.xml"/><Relationship Id="rId38" Type="http://schemas.openxmlformats.org/officeDocument/2006/relationships/font" Target="fonts/JosefinSansLight-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3c3303c24d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3c3303c24d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e9f5058695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e9f5058695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e9f5058695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e9f5058695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e9f5058695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e9f5058695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e9f505869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e9f505869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e9f5058695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e9f5058695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e9f5058695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e9f5058695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e9f5058695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e9f5058695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3c3303c24d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3c3303c24d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3cf8a203ee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3cf8a203ee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3d4f2fa33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3d4f2fa33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e9f5058695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e9f5058695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011bbf79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011bbf79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3c3303c24d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3c3303c24d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e9f505869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e9f505869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e9f5058695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e9f5058695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e9f5058695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e9f5058695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20150" y="1535075"/>
            <a:ext cx="3940500" cy="641700"/>
          </a:xfrm>
          <a:prstGeom prst="rect">
            <a:avLst/>
          </a:prstGeom>
        </p:spPr>
        <p:txBody>
          <a:bodyPr anchorCtr="0" anchor="ctr" bIns="91425" lIns="91425" spcFirstLastPara="1" rIns="91425" wrap="square" tIns="91425">
            <a:noAutofit/>
          </a:bodyPr>
          <a:lstStyle>
            <a:lvl1pPr lvl="0" algn="r">
              <a:lnSpc>
                <a:spcPct val="9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340775" y="3602425"/>
            <a:ext cx="4462500" cy="439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15200" y="221500"/>
            <a:ext cx="8313600" cy="4694650"/>
            <a:chOff x="415200" y="221500"/>
            <a:chExt cx="8313600" cy="4694650"/>
          </a:xfrm>
        </p:grpSpPr>
        <p:cxnSp>
          <p:nvCxnSpPr>
            <p:cNvPr id="12" name="Google Shape;12;p2"/>
            <p:cNvCxnSpPr/>
            <p:nvPr/>
          </p:nvCxnSpPr>
          <p:spPr>
            <a:xfrm rot="-5400000">
              <a:off x="29400" y="2571750"/>
              <a:ext cx="771600" cy="0"/>
            </a:xfrm>
            <a:prstGeom prst="straightConnector1">
              <a:avLst/>
            </a:prstGeom>
            <a:noFill/>
            <a:ln cap="flat" cmpd="sng" w="9525">
              <a:solidFill>
                <a:schemeClr val="lt1"/>
              </a:solidFill>
              <a:prstDash val="solid"/>
              <a:round/>
              <a:headEnd len="med" w="med" type="none"/>
              <a:tailEnd len="med" w="med" type="none"/>
            </a:ln>
          </p:spPr>
        </p:cxnSp>
        <p:cxnSp>
          <p:nvCxnSpPr>
            <p:cNvPr id="13" name="Google Shape;13;p2"/>
            <p:cNvCxnSpPr/>
            <p:nvPr/>
          </p:nvCxnSpPr>
          <p:spPr>
            <a:xfrm rot="-5400000">
              <a:off x="8343000" y="2571750"/>
              <a:ext cx="771600" cy="0"/>
            </a:xfrm>
            <a:prstGeom prst="straightConnector1">
              <a:avLst/>
            </a:prstGeom>
            <a:noFill/>
            <a:ln cap="flat" cmpd="sng" w="9525">
              <a:solidFill>
                <a:schemeClr val="lt1"/>
              </a:solidFill>
              <a:prstDash val="solid"/>
              <a:round/>
              <a:headEnd len="med" w="med" type="none"/>
              <a:tailEnd len="med" w="med" type="none"/>
            </a:ln>
          </p:spPr>
        </p:cxnSp>
        <p:grpSp>
          <p:nvGrpSpPr>
            <p:cNvPr id="14" name="Google Shape;14;p2"/>
            <p:cNvGrpSpPr/>
            <p:nvPr/>
          </p:nvGrpSpPr>
          <p:grpSpPr>
            <a:xfrm>
              <a:off x="2804975" y="221500"/>
              <a:ext cx="3559250" cy="104700"/>
              <a:chOff x="2805000" y="488200"/>
              <a:chExt cx="3559250" cy="104700"/>
            </a:xfrm>
          </p:grpSpPr>
          <p:sp>
            <p:nvSpPr>
              <p:cNvPr id="15" name="Google Shape;15;p2"/>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 name="Google Shape;16;p2"/>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7" name="Google Shape;17;p2"/>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nvGrpSpPr>
            <p:cNvPr id="18" name="Google Shape;18;p2"/>
            <p:cNvGrpSpPr/>
            <p:nvPr/>
          </p:nvGrpSpPr>
          <p:grpSpPr>
            <a:xfrm>
              <a:off x="2804975" y="4811450"/>
              <a:ext cx="3559250" cy="104700"/>
              <a:chOff x="2805000" y="488200"/>
              <a:chExt cx="3559250" cy="104700"/>
            </a:xfrm>
          </p:grpSpPr>
          <p:sp>
            <p:nvSpPr>
              <p:cNvPr id="19" name="Google Shape;19;p2"/>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2"/>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21" name="Google Shape;21;p2"/>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4" name="Shape 94"/>
        <p:cNvGrpSpPr/>
        <p:nvPr/>
      </p:nvGrpSpPr>
      <p:grpSpPr>
        <a:xfrm>
          <a:off x="0" y="0"/>
          <a:ext cx="0" cy="0"/>
          <a:chOff x="0" y="0"/>
          <a:chExt cx="0" cy="0"/>
        </a:xfrm>
      </p:grpSpPr>
      <p:sp>
        <p:nvSpPr>
          <p:cNvPr id="95" name="Google Shape;95;p11"/>
          <p:cNvSpPr txBox="1"/>
          <p:nvPr>
            <p:ph hasCustomPrompt="1" type="title"/>
          </p:nvPr>
        </p:nvSpPr>
        <p:spPr>
          <a:xfrm>
            <a:off x="1284000" y="540000"/>
            <a:ext cx="6576000" cy="10974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6" name="Google Shape;96;p11"/>
          <p:cNvSpPr txBox="1"/>
          <p:nvPr>
            <p:ph idx="1" type="subTitle"/>
          </p:nvPr>
        </p:nvSpPr>
        <p:spPr>
          <a:xfrm>
            <a:off x="1284000" y="1963050"/>
            <a:ext cx="65760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97" name="Google Shape;97;p11"/>
          <p:cNvGrpSpPr/>
          <p:nvPr/>
        </p:nvGrpSpPr>
        <p:grpSpPr>
          <a:xfrm>
            <a:off x="415200" y="221500"/>
            <a:ext cx="8313600" cy="2736050"/>
            <a:chOff x="415200" y="221500"/>
            <a:chExt cx="8313600" cy="2736050"/>
          </a:xfrm>
        </p:grpSpPr>
        <p:grpSp>
          <p:nvGrpSpPr>
            <p:cNvPr id="98" name="Google Shape;98;p11"/>
            <p:cNvGrpSpPr/>
            <p:nvPr/>
          </p:nvGrpSpPr>
          <p:grpSpPr>
            <a:xfrm>
              <a:off x="2804975" y="221500"/>
              <a:ext cx="3559250" cy="104700"/>
              <a:chOff x="2805000" y="488200"/>
              <a:chExt cx="3559250" cy="104700"/>
            </a:xfrm>
          </p:grpSpPr>
          <p:sp>
            <p:nvSpPr>
              <p:cNvPr id="99" name="Google Shape;99;p11"/>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 name="Google Shape;100;p11"/>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01" name="Google Shape;101;p11"/>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nvGrpSpPr>
            <p:cNvPr id="102" name="Google Shape;102;p11"/>
            <p:cNvGrpSpPr/>
            <p:nvPr/>
          </p:nvGrpSpPr>
          <p:grpSpPr>
            <a:xfrm>
              <a:off x="415200" y="2185950"/>
              <a:ext cx="8313600" cy="771600"/>
              <a:chOff x="415200" y="2185950"/>
              <a:chExt cx="8313600" cy="771600"/>
            </a:xfrm>
          </p:grpSpPr>
          <p:cxnSp>
            <p:nvCxnSpPr>
              <p:cNvPr id="103" name="Google Shape;103;p11"/>
              <p:cNvCxnSpPr/>
              <p:nvPr/>
            </p:nvCxnSpPr>
            <p:spPr>
              <a:xfrm rot="-5400000">
                <a:off x="29400" y="2571750"/>
                <a:ext cx="771600" cy="0"/>
              </a:xfrm>
              <a:prstGeom prst="straightConnector1">
                <a:avLst/>
              </a:prstGeom>
              <a:noFill/>
              <a:ln cap="flat" cmpd="sng" w="9525">
                <a:solidFill>
                  <a:schemeClr val="lt1"/>
                </a:solidFill>
                <a:prstDash val="solid"/>
                <a:round/>
                <a:headEnd len="med" w="med" type="none"/>
                <a:tailEnd len="med" w="med" type="none"/>
              </a:ln>
            </p:spPr>
          </p:cxnSp>
          <p:cxnSp>
            <p:nvCxnSpPr>
              <p:cNvPr id="104" name="Google Shape;104;p11"/>
              <p:cNvCxnSpPr/>
              <p:nvPr/>
            </p:nvCxnSpPr>
            <p:spPr>
              <a:xfrm rot="-5400000">
                <a:off x="8343000" y="2571750"/>
                <a:ext cx="771600" cy="0"/>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5" name="Shape 10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06" name="Shape 106"/>
        <p:cNvGrpSpPr/>
        <p:nvPr/>
      </p:nvGrpSpPr>
      <p:grpSpPr>
        <a:xfrm>
          <a:off x="0" y="0"/>
          <a:ext cx="0" cy="0"/>
          <a:chOff x="0" y="0"/>
          <a:chExt cx="0" cy="0"/>
        </a:xfrm>
      </p:grpSpPr>
      <p:sp>
        <p:nvSpPr>
          <p:cNvPr id="107" name="Google Shape;107;p13"/>
          <p:cNvSpPr txBox="1"/>
          <p:nvPr>
            <p:ph type="title"/>
          </p:nvPr>
        </p:nvSpPr>
        <p:spPr>
          <a:xfrm>
            <a:off x="2111550" y="1452787"/>
            <a:ext cx="23139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8" name="Google Shape;108;p13"/>
          <p:cNvSpPr txBox="1"/>
          <p:nvPr>
            <p:ph hasCustomPrompt="1" idx="2" type="title"/>
          </p:nvPr>
        </p:nvSpPr>
        <p:spPr>
          <a:xfrm>
            <a:off x="720000" y="1440722"/>
            <a:ext cx="8217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idx="1" type="subTitle"/>
          </p:nvPr>
        </p:nvSpPr>
        <p:spPr>
          <a:xfrm>
            <a:off x="823871" y="2109750"/>
            <a:ext cx="2059800" cy="4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0" name="Google Shape;110;p13"/>
          <p:cNvSpPr txBox="1"/>
          <p:nvPr>
            <p:ph idx="3" type="title"/>
          </p:nvPr>
        </p:nvSpPr>
        <p:spPr>
          <a:xfrm>
            <a:off x="720000" y="363952"/>
            <a:ext cx="7704000" cy="5487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1" name="Google Shape;111;p13"/>
          <p:cNvSpPr txBox="1"/>
          <p:nvPr>
            <p:ph idx="4" type="title"/>
          </p:nvPr>
        </p:nvSpPr>
        <p:spPr>
          <a:xfrm>
            <a:off x="6110100" y="1452787"/>
            <a:ext cx="23139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2" name="Google Shape;112;p13"/>
          <p:cNvSpPr txBox="1"/>
          <p:nvPr>
            <p:ph hasCustomPrompt="1" idx="5" type="title"/>
          </p:nvPr>
        </p:nvSpPr>
        <p:spPr>
          <a:xfrm>
            <a:off x="4718550" y="1440722"/>
            <a:ext cx="8217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p:nvPr>
            <p:ph idx="6" type="subTitle"/>
          </p:nvPr>
        </p:nvSpPr>
        <p:spPr>
          <a:xfrm>
            <a:off x="4822421" y="2109750"/>
            <a:ext cx="2059800" cy="4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4" name="Google Shape;114;p13"/>
          <p:cNvSpPr txBox="1"/>
          <p:nvPr>
            <p:ph idx="7" type="title"/>
          </p:nvPr>
        </p:nvSpPr>
        <p:spPr>
          <a:xfrm>
            <a:off x="2111550" y="3159937"/>
            <a:ext cx="23139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dk1"/>
              </a:buClr>
              <a:buSzPts val="2400"/>
              <a:buNone/>
              <a:defRPr sz="2200"/>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115" name="Google Shape;115;p13"/>
          <p:cNvSpPr txBox="1"/>
          <p:nvPr>
            <p:ph hasCustomPrompt="1" idx="8" type="title"/>
          </p:nvPr>
        </p:nvSpPr>
        <p:spPr>
          <a:xfrm>
            <a:off x="720000" y="3147872"/>
            <a:ext cx="8217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sz="2900"/>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116" name="Google Shape;116;p13"/>
          <p:cNvSpPr txBox="1"/>
          <p:nvPr>
            <p:ph idx="9" type="subTitle"/>
          </p:nvPr>
        </p:nvSpPr>
        <p:spPr>
          <a:xfrm>
            <a:off x="823871" y="3816900"/>
            <a:ext cx="2059800" cy="4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117" name="Google Shape;117;p13"/>
          <p:cNvSpPr txBox="1"/>
          <p:nvPr>
            <p:ph idx="13" type="title"/>
          </p:nvPr>
        </p:nvSpPr>
        <p:spPr>
          <a:xfrm>
            <a:off x="6110100" y="3159937"/>
            <a:ext cx="23139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dk1"/>
              </a:buClr>
              <a:buSzPts val="2400"/>
              <a:buNone/>
              <a:defRPr sz="2200"/>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p:txBody>
      </p:sp>
      <p:sp>
        <p:nvSpPr>
          <p:cNvPr id="118" name="Google Shape;118;p13"/>
          <p:cNvSpPr txBox="1"/>
          <p:nvPr>
            <p:ph hasCustomPrompt="1" idx="14" type="title"/>
          </p:nvPr>
        </p:nvSpPr>
        <p:spPr>
          <a:xfrm>
            <a:off x="4718550" y="3147872"/>
            <a:ext cx="8217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sz="2900"/>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119" name="Google Shape;119;p13"/>
          <p:cNvSpPr txBox="1"/>
          <p:nvPr>
            <p:ph idx="15" type="subTitle"/>
          </p:nvPr>
        </p:nvSpPr>
        <p:spPr>
          <a:xfrm>
            <a:off x="4822421" y="3816900"/>
            <a:ext cx="2059800" cy="4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grpSp>
        <p:nvGrpSpPr>
          <p:cNvPr id="120" name="Google Shape;120;p13"/>
          <p:cNvGrpSpPr/>
          <p:nvPr/>
        </p:nvGrpSpPr>
        <p:grpSpPr>
          <a:xfrm>
            <a:off x="2804975" y="221500"/>
            <a:ext cx="3559250" cy="104700"/>
            <a:chOff x="2805000" y="488200"/>
            <a:chExt cx="3559250" cy="104700"/>
          </a:xfrm>
        </p:grpSpPr>
        <p:sp>
          <p:nvSpPr>
            <p:cNvPr id="121" name="Google Shape;121;p13"/>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 name="Google Shape;122;p13"/>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23" name="Google Shape;123;p13"/>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4" name="Shape 124"/>
        <p:cNvGrpSpPr/>
        <p:nvPr/>
      </p:nvGrpSpPr>
      <p:grpSpPr>
        <a:xfrm>
          <a:off x="0" y="0"/>
          <a:ext cx="0" cy="0"/>
          <a:chOff x="0" y="0"/>
          <a:chExt cx="0" cy="0"/>
        </a:xfrm>
      </p:grpSpPr>
      <p:sp>
        <p:nvSpPr>
          <p:cNvPr id="125" name="Google Shape;125;p14"/>
          <p:cNvSpPr txBox="1"/>
          <p:nvPr>
            <p:ph type="title"/>
          </p:nvPr>
        </p:nvSpPr>
        <p:spPr>
          <a:xfrm>
            <a:off x="2290025" y="3392700"/>
            <a:ext cx="4563900" cy="531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6" name="Google Shape;126;p14"/>
          <p:cNvSpPr txBox="1"/>
          <p:nvPr>
            <p:ph idx="1" type="subTitle"/>
          </p:nvPr>
        </p:nvSpPr>
        <p:spPr>
          <a:xfrm>
            <a:off x="1023700" y="1188100"/>
            <a:ext cx="7096500" cy="1740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None/>
              <a:defRPr sz="32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27" name="Google Shape;127;p14"/>
          <p:cNvGrpSpPr/>
          <p:nvPr/>
        </p:nvGrpSpPr>
        <p:grpSpPr>
          <a:xfrm>
            <a:off x="415200" y="221500"/>
            <a:ext cx="8313600" cy="4694650"/>
            <a:chOff x="415200" y="221500"/>
            <a:chExt cx="8313600" cy="4694650"/>
          </a:xfrm>
        </p:grpSpPr>
        <p:cxnSp>
          <p:nvCxnSpPr>
            <p:cNvPr id="128" name="Google Shape;128;p14"/>
            <p:cNvCxnSpPr/>
            <p:nvPr/>
          </p:nvCxnSpPr>
          <p:spPr>
            <a:xfrm rot="-5400000">
              <a:off x="29400" y="2571750"/>
              <a:ext cx="771600" cy="0"/>
            </a:xfrm>
            <a:prstGeom prst="straightConnector1">
              <a:avLst/>
            </a:prstGeom>
            <a:noFill/>
            <a:ln cap="flat" cmpd="sng" w="9525">
              <a:solidFill>
                <a:schemeClr val="lt1"/>
              </a:solidFill>
              <a:prstDash val="solid"/>
              <a:round/>
              <a:headEnd len="med" w="med" type="none"/>
              <a:tailEnd len="med" w="med" type="none"/>
            </a:ln>
          </p:spPr>
        </p:cxnSp>
        <p:cxnSp>
          <p:nvCxnSpPr>
            <p:cNvPr id="129" name="Google Shape;129;p14"/>
            <p:cNvCxnSpPr/>
            <p:nvPr/>
          </p:nvCxnSpPr>
          <p:spPr>
            <a:xfrm rot="-5400000">
              <a:off x="8343000" y="2571750"/>
              <a:ext cx="771600" cy="0"/>
            </a:xfrm>
            <a:prstGeom prst="straightConnector1">
              <a:avLst/>
            </a:prstGeom>
            <a:noFill/>
            <a:ln cap="flat" cmpd="sng" w="9525">
              <a:solidFill>
                <a:schemeClr val="lt1"/>
              </a:solidFill>
              <a:prstDash val="solid"/>
              <a:round/>
              <a:headEnd len="med" w="med" type="none"/>
              <a:tailEnd len="med" w="med" type="none"/>
            </a:ln>
          </p:spPr>
        </p:cxnSp>
        <p:grpSp>
          <p:nvGrpSpPr>
            <p:cNvPr id="130" name="Google Shape;130;p14"/>
            <p:cNvGrpSpPr/>
            <p:nvPr/>
          </p:nvGrpSpPr>
          <p:grpSpPr>
            <a:xfrm>
              <a:off x="2804975" y="221500"/>
              <a:ext cx="3559250" cy="104700"/>
              <a:chOff x="2805000" y="488200"/>
              <a:chExt cx="3559250" cy="104700"/>
            </a:xfrm>
          </p:grpSpPr>
          <p:sp>
            <p:nvSpPr>
              <p:cNvPr id="131" name="Google Shape;131;p14"/>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 name="Google Shape;132;p14"/>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33" name="Google Shape;133;p14"/>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nvGrpSpPr>
            <p:cNvPr id="134" name="Google Shape;134;p14"/>
            <p:cNvGrpSpPr/>
            <p:nvPr/>
          </p:nvGrpSpPr>
          <p:grpSpPr>
            <a:xfrm>
              <a:off x="2804975" y="4811450"/>
              <a:ext cx="3559250" cy="104700"/>
              <a:chOff x="2805000" y="488200"/>
              <a:chExt cx="3559250" cy="104700"/>
            </a:xfrm>
          </p:grpSpPr>
          <p:sp>
            <p:nvSpPr>
              <p:cNvPr id="135" name="Google Shape;135;p14"/>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4"/>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37" name="Google Shape;137;p14"/>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138" name="Shape 138"/>
        <p:cNvGrpSpPr/>
        <p:nvPr/>
      </p:nvGrpSpPr>
      <p:grpSpPr>
        <a:xfrm>
          <a:off x="0" y="0"/>
          <a:ext cx="0" cy="0"/>
          <a:chOff x="0" y="0"/>
          <a:chExt cx="0" cy="0"/>
        </a:xfrm>
      </p:grpSpPr>
      <p:sp>
        <p:nvSpPr>
          <p:cNvPr id="139" name="Google Shape;139;p15"/>
          <p:cNvSpPr txBox="1"/>
          <p:nvPr>
            <p:ph idx="1" type="subTitle"/>
          </p:nvPr>
        </p:nvSpPr>
        <p:spPr>
          <a:xfrm>
            <a:off x="2143050" y="4146300"/>
            <a:ext cx="48579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15"/>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41" name="Google Shape;141;p15"/>
          <p:cNvGrpSpPr/>
          <p:nvPr/>
        </p:nvGrpSpPr>
        <p:grpSpPr>
          <a:xfrm>
            <a:off x="2804975" y="221500"/>
            <a:ext cx="3559250" cy="104700"/>
            <a:chOff x="2805000" y="488200"/>
            <a:chExt cx="3559250" cy="104700"/>
          </a:xfrm>
        </p:grpSpPr>
        <p:sp>
          <p:nvSpPr>
            <p:cNvPr id="142" name="Google Shape;142;p15"/>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 name="Google Shape;143;p15"/>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44" name="Google Shape;144;p15"/>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45" name="Shape 145"/>
        <p:cNvGrpSpPr/>
        <p:nvPr/>
      </p:nvGrpSpPr>
      <p:grpSpPr>
        <a:xfrm>
          <a:off x="0" y="0"/>
          <a:ext cx="0" cy="0"/>
          <a:chOff x="0" y="0"/>
          <a:chExt cx="0" cy="0"/>
        </a:xfrm>
      </p:grpSpPr>
      <p:sp>
        <p:nvSpPr>
          <p:cNvPr id="146" name="Google Shape;146;p16"/>
          <p:cNvSpPr txBox="1"/>
          <p:nvPr>
            <p:ph type="title"/>
          </p:nvPr>
        </p:nvSpPr>
        <p:spPr>
          <a:xfrm>
            <a:off x="720000" y="2667900"/>
            <a:ext cx="23364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7" name="Google Shape;147;p16"/>
          <p:cNvSpPr txBox="1"/>
          <p:nvPr>
            <p:ph idx="1" type="subTitle"/>
          </p:nvPr>
        </p:nvSpPr>
        <p:spPr>
          <a:xfrm>
            <a:off x="720000" y="3201300"/>
            <a:ext cx="23364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16"/>
          <p:cNvSpPr txBox="1"/>
          <p:nvPr>
            <p:ph idx="2" type="title"/>
          </p:nvPr>
        </p:nvSpPr>
        <p:spPr>
          <a:xfrm>
            <a:off x="3403800" y="2667900"/>
            <a:ext cx="23364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9" name="Google Shape;149;p16"/>
          <p:cNvSpPr txBox="1"/>
          <p:nvPr>
            <p:ph idx="3" type="subTitle"/>
          </p:nvPr>
        </p:nvSpPr>
        <p:spPr>
          <a:xfrm>
            <a:off x="3403800" y="3201300"/>
            <a:ext cx="23364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16"/>
          <p:cNvSpPr txBox="1"/>
          <p:nvPr>
            <p:ph idx="4" type="title"/>
          </p:nvPr>
        </p:nvSpPr>
        <p:spPr>
          <a:xfrm>
            <a:off x="6087600" y="2667900"/>
            <a:ext cx="23364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1" name="Google Shape;151;p16"/>
          <p:cNvSpPr txBox="1"/>
          <p:nvPr>
            <p:ph idx="5" type="subTitle"/>
          </p:nvPr>
        </p:nvSpPr>
        <p:spPr>
          <a:xfrm>
            <a:off x="6087600" y="3201300"/>
            <a:ext cx="23364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16"/>
          <p:cNvSpPr txBox="1"/>
          <p:nvPr>
            <p:ph idx="6"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3" name="Google Shape;153;p16"/>
          <p:cNvGrpSpPr/>
          <p:nvPr/>
        </p:nvGrpSpPr>
        <p:grpSpPr>
          <a:xfrm>
            <a:off x="2804975" y="221500"/>
            <a:ext cx="3559250" cy="104700"/>
            <a:chOff x="2805000" y="488200"/>
            <a:chExt cx="3559250" cy="104700"/>
          </a:xfrm>
        </p:grpSpPr>
        <p:sp>
          <p:nvSpPr>
            <p:cNvPr id="154" name="Google Shape;154;p16"/>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16"/>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56" name="Google Shape;156;p16"/>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57" name="Shape 157"/>
        <p:cNvGrpSpPr/>
        <p:nvPr/>
      </p:nvGrpSpPr>
      <p:grpSpPr>
        <a:xfrm>
          <a:off x="0" y="0"/>
          <a:ext cx="0" cy="0"/>
          <a:chOff x="0" y="0"/>
          <a:chExt cx="0" cy="0"/>
        </a:xfrm>
      </p:grpSpPr>
      <p:sp>
        <p:nvSpPr>
          <p:cNvPr id="158" name="Google Shape;158;p17"/>
          <p:cNvSpPr txBox="1"/>
          <p:nvPr>
            <p:ph type="title"/>
          </p:nvPr>
        </p:nvSpPr>
        <p:spPr>
          <a:xfrm>
            <a:off x="720000" y="1277250"/>
            <a:ext cx="23364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9" name="Google Shape;159;p17"/>
          <p:cNvSpPr txBox="1"/>
          <p:nvPr>
            <p:ph idx="1" type="subTitle"/>
          </p:nvPr>
        </p:nvSpPr>
        <p:spPr>
          <a:xfrm>
            <a:off x="720000" y="1810650"/>
            <a:ext cx="23364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17"/>
          <p:cNvSpPr txBox="1"/>
          <p:nvPr>
            <p:ph idx="2" type="title"/>
          </p:nvPr>
        </p:nvSpPr>
        <p:spPr>
          <a:xfrm>
            <a:off x="3403800" y="1277250"/>
            <a:ext cx="23364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1" name="Google Shape;161;p17"/>
          <p:cNvSpPr txBox="1"/>
          <p:nvPr>
            <p:ph idx="3" type="subTitle"/>
          </p:nvPr>
        </p:nvSpPr>
        <p:spPr>
          <a:xfrm>
            <a:off x="3403800" y="1810650"/>
            <a:ext cx="23364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 name="Google Shape;162;p17"/>
          <p:cNvSpPr txBox="1"/>
          <p:nvPr>
            <p:ph idx="4" type="title"/>
          </p:nvPr>
        </p:nvSpPr>
        <p:spPr>
          <a:xfrm>
            <a:off x="6087600" y="1277250"/>
            <a:ext cx="23364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3" name="Google Shape;163;p17"/>
          <p:cNvSpPr txBox="1"/>
          <p:nvPr>
            <p:ph idx="5" type="subTitle"/>
          </p:nvPr>
        </p:nvSpPr>
        <p:spPr>
          <a:xfrm>
            <a:off x="6087600" y="1810650"/>
            <a:ext cx="23364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17"/>
          <p:cNvSpPr txBox="1"/>
          <p:nvPr>
            <p:ph idx="6"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65" name="Google Shape;165;p17"/>
          <p:cNvGrpSpPr/>
          <p:nvPr/>
        </p:nvGrpSpPr>
        <p:grpSpPr>
          <a:xfrm>
            <a:off x="2804975" y="221500"/>
            <a:ext cx="3559250" cy="104700"/>
            <a:chOff x="2805000" y="488200"/>
            <a:chExt cx="3559250" cy="104700"/>
          </a:xfrm>
        </p:grpSpPr>
        <p:sp>
          <p:nvSpPr>
            <p:cNvPr id="166" name="Google Shape;166;p17"/>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7" name="Google Shape;167;p17"/>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68" name="Google Shape;168;p17"/>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_1_1_2_2">
    <p:spTree>
      <p:nvGrpSpPr>
        <p:cNvPr id="169" name="Shape 169"/>
        <p:cNvGrpSpPr/>
        <p:nvPr/>
      </p:nvGrpSpPr>
      <p:grpSpPr>
        <a:xfrm>
          <a:off x="0" y="0"/>
          <a:ext cx="0" cy="0"/>
          <a:chOff x="0" y="0"/>
          <a:chExt cx="0" cy="0"/>
        </a:xfrm>
      </p:grpSpPr>
      <p:sp>
        <p:nvSpPr>
          <p:cNvPr id="170" name="Google Shape;170;p18"/>
          <p:cNvSpPr txBox="1"/>
          <p:nvPr>
            <p:ph type="title"/>
          </p:nvPr>
        </p:nvSpPr>
        <p:spPr>
          <a:xfrm>
            <a:off x="720000" y="3968075"/>
            <a:ext cx="23364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1" name="Google Shape;171;p18"/>
          <p:cNvSpPr txBox="1"/>
          <p:nvPr>
            <p:ph idx="1" type="subTitle"/>
          </p:nvPr>
        </p:nvSpPr>
        <p:spPr>
          <a:xfrm>
            <a:off x="720000" y="1834475"/>
            <a:ext cx="2336400" cy="1554600"/>
          </a:xfrm>
          <a:prstGeom prst="rect">
            <a:avLst/>
          </a:prstGeom>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18"/>
          <p:cNvSpPr txBox="1"/>
          <p:nvPr>
            <p:ph idx="2" type="title"/>
          </p:nvPr>
        </p:nvSpPr>
        <p:spPr>
          <a:xfrm>
            <a:off x="3403800" y="3968075"/>
            <a:ext cx="23364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3" name="Google Shape;173;p18"/>
          <p:cNvSpPr txBox="1"/>
          <p:nvPr>
            <p:ph idx="3" type="subTitle"/>
          </p:nvPr>
        </p:nvSpPr>
        <p:spPr>
          <a:xfrm>
            <a:off x="3403800" y="1834475"/>
            <a:ext cx="2336400" cy="1554600"/>
          </a:xfrm>
          <a:prstGeom prst="rect">
            <a:avLst/>
          </a:prstGeom>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18"/>
          <p:cNvSpPr txBox="1"/>
          <p:nvPr>
            <p:ph idx="4" type="title"/>
          </p:nvPr>
        </p:nvSpPr>
        <p:spPr>
          <a:xfrm>
            <a:off x="6087600" y="3968075"/>
            <a:ext cx="23364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5" name="Google Shape;175;p18"/>
          <p:cNvSpPr txBox="1"/>
          <p:nvPr>
            <p:ph idx="5" type="subTitle"/>
          </p:nvPr>
        </p:nvSpPr>
        <p:spPr>
          <a:xfrm>
            <a:off x="6087600" y="1834475"/>
            <a:ext cx="2336400" cy="1554600"/>
          </a:xfrm>
          <a:prstGeom prst="rect">
            <a:avLst/>
          </a:prstGeom>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18"/>
          <p:cNvSpPr txBox="1"/>
          <p:nvPr>
            <p:ph idx="6"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77" name="Google Shape;177;p18"/>
          <p:cNvGrpSpPr/>
          <p:nvPr/>
        </p:nvGrpSpPr>
        <p:grpSpPr>
          <a:xfrm>
            <a:off x="2804975" y="221500"/>
            <a:ext cx="3559250" cy="104700"/>
            <a:chOff x="2805000" y="488200"/>
            <a:chExt cx="3559250" cy="104700"/>
          </a:xfrm>
        </p:grpSpPr>
        <p:sp>
          <p:nvSpPr>
            <p:cNvPr id="178" name="Google Shape;178;p18"/>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 name="Google Shape;179;p18"/>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80" name="Google Shape;180;p18"/>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81" name="Shape 181"/>
        <p:cNvGrpSpPr/>
        <p:nvPr/>
      </p:nvGrpSpPr>
      <p:grpSpPr>
        <a:xfrm>
          <a:off x="0" y="0"/>
          <a:ext cx="0" cy="0"/>
          <a:chOff x="0" y="0"/>
          <a:chExt cx="0" cy="0"/>
        </a:xfrm>
      </p:grpSpPr>
      <p:sp>
        <p:nvSpPr>
          <p:cNvPr id="182" name="Google Shape;182;p19"/>
          <p:cNvSpPr txBox="1"/>
          <p:nvPr>
            <p:ph type="title"/>
          </p:nvPr>
        </p:nvSpPr>
        <p:spPr>
          <a:xfrm>
            <a:off x="720009" y="2671763"/>
            <a:ext cx="1645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3" name="Google Shape;183;p19"/>
          <p:cNvSpPr txBox="1"/>
          <p:nvPr>
            <p:ph idx="1" type="subTitle"/>
          </p:nvPr>
        </p:nvSpPr>
        <p:spPr>
          <a:xfrm>
            <a:off x="720009" y="3205163"/>
            <a:ext cx="1645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4" name="Google Shape;184;p19"/>
          <p:cNvSpPr txBox="1"/>
          <p:nvPr>
            <p:ph idx="2" type="title"/>
          </p:nvPr>
        </p:nvSpPr>
        <p:spPr>
          <a:xfrm>
            <a:off x="4758811" y="2671763"/>
            <a:ext cx="1645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5" name="Google Shape;185;p19"/>
          <p:cNvSpPr txBox="1"/>
          <p:nvPr>
            <p:ph idx="3" type="subTitle"/>
          </p:nvPr>
        </p:nvSpPr>
        <p:spPr>
          <a:xfrm>
            <a:off x="4758806" y="3205163"/>
            <a:ext cx="1645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19"/>
          <p:cNvSpPr txBox="1"/>
          <p:nvPr>
            <p:ph idx="4" type="title"/>
          </p:nvPr>
        </p:nvSpPr>
        <p:spPr>
          <a:xfrm>
            <a:off x="2739410" y="2671763"/>
            <a:ext cx="1645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 name="Google Shape;187;p19"/>
          <p:cNvSpPr txBox="1"/>
          <p:nvPr>
            <p:ph idx="5" type="subTitle"/>
          </p:nvPr>
        </p:nvSpPr>
        <p:spPr>
          <a:xfrm>
            <a:off x="2739408" y="3205163"/>
            <a:ext cx="1645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8" name="Google Shape;188;p19"/>
          <p:cNvSpPr txBox="1"/>
          <p:nvPr>
            <p:ph idx="6" type="title"/>
          </p:nvPr>
        </p:nvSpPr>
        <p:spPr>
          <a:xfrm>
            <a:off x="6778212" y="2671763"/>
            <a:ext cx="1645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9" name="Google Shape;189;p19"/>
          <p:cNvSpPr txBox="1"/>
          <p:nvPr>
            <p:ph idx="7" type="subTitle"/>
          </p:nvPr>
        </p:nvSpPr>
        <p:spPr>
          <a:xfrm>
            <a:off x="6778205" y="3205163"/>
            <a:ext cx="1645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19"/>
          <p:cNvSpPr txBox="1"/>
          <p:nvPr>
            <p:ph idx="8"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91" name="Google Shape;191;p19"/>
          <p:cNvGrpSpPr/>
          <p:nvPr/>
        </p:nvGrpSpPr>
        <p:grpSpPr>
          <a:xfrm>
            <a:off x="2804975" y="221500"/>
            <a:ext cx="3559250" cy="104700"/>
            <a:chOff x="2805000" y="488200"/>
            <a:chExt cx="3559250" cy="104700"/>
          </a:xfrm>
        </p:grpSpPr>
        <p:sp>
          <p:nvSpPr>
            <p:cNvPr id="192" name="Google Shape;192;p19"/>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3" name="Google Shape;193;p19"/>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194" name="Google Shape;194;p19"/>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95" name="Shape 195"/>
        <p:cNvGrpSpPr/>
        <p:nvPr/>
      </p:nvGrpSpPr>
      <p:grpSpPr>
        <a:xfrm>
          <a:off x="0" y="0"/>
          <a:ext cx="0" cy="0"/>
          <a:chOff x="0" y="0"/>
          <a:chExt cx="0" cy="0"/>
        </a:xfrm>
      </p:grpSpPr>
      <p:sp>
        <p:nvSpPr>
          <p:cNvPr id="196" name="Google Shape;196;p20"/>
          <p:cNvSpPr txBox="1"/>
          <p:nvPr>
            <p:ph type="title"/>
          </p:nvPr>
        </p:nvSpPr>
        <p:spPr>
          <a:xfrm>
            <a:off x="720000" y="1812519"/>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7" name="Google Shape;197;p20"/>
          <p:cNvSpPr txBox="1"/>
          <p:nvPr>
            <p:ph idx="1" type="subTitle"/>
          </p:nvPr>
        </p:nvSpPr>
        <p:spPr>
          <a:xfrm>
            <a:off x="720000" y="2210550"/>
            <a:ext cx="1828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20"/>
          <p:cNvSpPr txBox="1"/>
          <p:nvPr>
            <p:ph idx="2" type="title"/>
          </p:nvPr>
        </p:nvSpPr>
        <p:spPr>
          <a:xfrm>
            <a:off x="3657600" y="1812519"/>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9" name="Google Shape;199;p20"/>
          <p:cNvSpPr txBox="1"/>
          <p:nvPr>
            <p:ph idx="3" type="subTitle"/>
          </p:nvPr>
        </p:nvSpPr>
        <p:spPr>
          <a:xfrm>
            <a:off x="3657600" y="2210550"/>
            <a:ext cx="1828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20"/>
          <p:cNvSpPr txBox="1"/>
          <p:nvPr>
            <p:ph idx="4" type="title"/>
          </p:nvPr>
        </p:nvSpPr>
        <p:spPr>
          <a:xfrm>
            <a:off x="720000" y="3720669"/>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1" name="Google Shape;201;p20"/>
          <p:cNvSpPr txBox="1"/>
          <p:nvPr>
            <p:ph idx="5" type="subTitle"/>
          </p:nvPr>
        </p:nvSpPr>
        <p:spPr>
          <a:xfrm>
            <a:off x="720000" y="4118700"/>
            <a:ext cx="1828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20"/>
          <p:cNvSpPr txBox="1"/>
          <p:nvPr>
            <p:ph idx="6" type="title"/>
          </p:nvPr>
        </p:nvSpPr>
        <p:spPr>
          <a:xfrm>
            <a:off x="3657600" y="3720669"/>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3" name="Google Shape;203;p20"/>
          <p:cNvSpPr txBox="1"/>
          <p:nvPr>
            <p:ph idx="7" type="subTitle"/>
          </p:nvPr>
        </p:nvSpPr>
        <p:spPr>
          <a:xfrm>
            <a:off x="3657600" y="4118700"/>
            <a:ext cx="1828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20"/>
          <p:cNvSpPr txBox="1"/>
          <p:nvPr>
            <p:ph idx="8" type="title"/>
          </p:nvPr>
        </p:nvSpPr>
        <p:spPr>
          <a:xfrm>
            <a:off x="6595195" y="1812519"/>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5" name="Google Shape;205;p20"/>
          <p:cNvSpPr txBox="1"/>
          <p:nvPr>
            <p:ph idx="9" type="subTitle"/>
          </p:nvPr>
        </p:nvSpPr>
        <p:spPr>
          <a:xfrm>
            <a:off x="6595195" y="2210550"/>
            <a:ext cx="1828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 name="Google Shape;206;p20"/>
          <p:cNvSpPr txBox="1"/>
          <p:nvPr>
            <p:ph idx="13" type="title"/>
          </p:nvPr>
        </p:nvSpPr>
        <p:spPr>
          <a:xfrm>
            <a:off x="6595195" y="3720669"/>
            <a:ext cx="18288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7" name="Google Shape;207;p20"/>
          <p:cNvSpPr txBox="1"/>
          <p:nvPr>
            <p:ph idx="14" type="subTitle"/>
          </p:nvPr>
        </p:nvSpPr>
        <p:spPr>
          <a:xfrm>
            <a:off x="6595195" y="4118700"/>
            <a:ext cx="1828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20"/>
          <p:cNvSpPr txBox="1"/>
          <p:nvPr>
            <p:ph idx="15"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9" name="Google Shape;209;p20"/>
          <p:cNvGrpSpPr/>
          <p:nvPr/>
        </p:nvGrpSpPr>
        <p:grpSpPr>
          <a:xfrm>
            <a:off x="2804975" y="221500"/>
            <a:ext cx="3559250" cy="104700"/>
            <a:chOff x="2805000" y="488200"/>
            <a:chExt cx="3559250" cy="104700"/>
          </a:xfrm>
        </p:grpSpPr>
        <p:sp>
          <p:nvSpPr>
            <p:cNvPr id="210" name="Google Shape;210;p20"/>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1" name="Google Shape;211;p20"/>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212" name="Google Shape;212;p20"/>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sp>
        <p:nvSpPr>
          <p:cNvPr id="23" name="Google Shape;23;p3"/>
          <p:cNvSpPr txBox="1"/>
          <p:nvPr>
            <p:ph type="title"/>
          </p:nvPr>
        </p:nvSpPr>
        <p:spPr>
          <a:xfrm>
            <a:off x="3367513" y="1747450"/>
            <a:ext cx="4218900" cy="91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 name="Google Shape;24;p3"/>
          <p:cNvSpPr txBox="1"/>
          <p:nvPr>
            <p:ph hasCustomPrompt="1" idx="2" type="title"/>
          </p:nvPr>
        </p:nvSpPr>
        <p:spPr>
          <a:xfrm>
            <a:off x="1405188" y="951810"/>
            <a:ext cx="2294400" cy="203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1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 name="Google Shape;25;p3"/>
          <p:cNvSpPr txBox="1"/>
          <p:nvPr>
            <p:ph idx="1" type="subTitle"/>
          </p:nvPr>
        </p:nvSpPr>
        <p:spPr>
          <a:xfrm>
            <a:off x="2286000" y="3780600"/>
            <a:ext cx="4572000" cy="3657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 name="Google Shape;26;p3"/>
          <p:cNvGrpSpPr/>
          <p:nvPr/>
        </p:nvGrpSpPr>
        <p:grpSpPr>
          <a:xfrm>
            <a:off x="415200" y="221500"/>
            <a:ext cx="8313600" cy="4694650"/>
            <a:chOff x="415200" y="221500"/>
            <a:chExt cx="8313600" cy="4694650"/>
          </a:xfrm>
        </p:grpSpPr>
        <p:cxnSp>
          <p:nvCxnSpPr>
            <p:cNvPr id="27" name="Google Shape;27;p3"/>
            <p:cNvCxnSpPr/>
            <p:nvPr/>
          </p:nvCxnSpPr>
          <p:spPr>
            <a:xfrm rot="-5400000">
              <a:off x="29400" y="2571750"/>
              <a:ext cx="771600" cy="0"/>
            </a:xfrm>
            <a:prstGeom prst="straightConnector1">
              <a:avLst/>
            </a:prstGeom>
            <a:noFill/>
            <a:ln cap="flat" cmpd="sng" w="9525">
              <a:solidFill>
                <a:schemeClr val="lt1"/>
              </a:solidFill>
              <a:prstDash val="solid"/>
              <a:round/>
              <a:headEnd len="med" w="med" type="none"/>
              <a:tailEnd len="med" w="med" type="none"/>
            </a:ln>
          </p:spPr>
        </p:cxnSp>
        <p:cxnSp>
          <p:nvCxnSpPr>
            <p:cNvPr id="28" name="Google Shape;28;p3"/>
            <p:cNvCxnSpPr/>
            <p:nvPr/>
          </p:nvCxnSpPr>
          <p:spPr>
            <a:xfrm rot="-5400000">
              <a:off x="8343000" y="2571750"/>
              <a:ext cx="771600" cy="0"/>
            </a:xfrm>
            <a:prstGeom prst="straightConnector1">
              <a:avLst/>
            </a:prstGeom>
            <a:noFill/>
            <a:ln cap="flat" cmpd="sng" w="9525">
              <a:solidFill>
                <a:schemeClr val="lt1"/>
              </a:solidFill>
              <a:prstDash val="solid"/>
              <a:round/>
              <a:headEnd len="med" w="med" type="none"/>
              <a:tailEnd len="med" w="med" type="none"/>
            </a:ln>
          </p:spPr>
        </p:cxnSp>
        <p:grpSp>
          <p:nvGrpSpPr>
            <p:cNvPr id="29" name="Google Shape;29;p3"/>
            <p:cNvGrpSpPr/>
            <p:nvPr/>
          </p:nvGrpSpPr>
          <p:grpSpPr>
            <a:xfrm>
              <a:off x="2804975" y="221500"/>
              <a:ext cx="3559250" cy="104700"/>
              <a:chOff x="2805000" y="488200"/>
              <a:chExt cx="3559250" cy="104700"/>
            </a:xfrm>
          </p:grpSpPr>
          <p:sp>
            <p:nvSpPr>
              <p:cNvPr id="30" name="Google Shape;30;p3"/>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32" name="Google Shape;32;p3"/>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nvGrpSpPr>
            <p:cNvPr id="33" name="Google Shape;33;p3"/>
            <p:cNvGrpSpPr/>
            <p:nvPr/>
          </p:nvGrpSpPr>
          <p:grpSpPr>
            <a:xfrm>
              <a:off x="2804975" y="4811450"/>
              <a:ext cx="3559250" cy="104700"/>
              <a:chOff x="2805000" y="488200"/>
              <a:chExt cx="3559250" cy="104700"/>
            </a:xfrm>
          </p:grpSpPr>
          <p:sp>
            <p:nvSpPr>
              <p:cNvPr id="34" name="Google Shape;34;p3"/>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 name="Google Shape;35;p3"/>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36" name="Google Shape;36;p3"/>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213" name="Shape 213"/>
        <p:cNvGrpSpPr/>
        <p:nvPr/>
      </p:nvGrpSpPr>
      <p:grpSpPr>
        <a:xfrm>
          <a:off x="0" y="0"/>
          <a:ext cx="0" cy="0"/>
          <a:chOff x="0" y="0"/>
          <a:chExt cx="0" cy="0"/>
        </a:xfrm>
      </p:grpSpPr>
      <p:sp>
        <p:nvSpPr>
          <p:cNvPr id="214" name="Google Shape;214;p21"/>
          <p:cNvSpPr txBox="1"/>
          <p:nvPr>
            <p:ph hasCustomPrompt="1" type="title"/>
          </p:nvPr>
        </p:nvSpPr>
        <p:spPr>
          <a:xfrm>
            <a:off x="720000" y="2717700"/>
            <a:ext cx="22860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5" name="Google Shape;215;p21"/>
          <p:cNvSpPr txBox="1"/>
          <p:nvPr>
            <p:ph idx="1" type="subTitle"/>
          </p:nvPr>
        </p:nvSpPr>
        <p:spPr>
          <a:xfrm>
            <a:off x="720000" y="3902392"/>
            <a:ext cx="22860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6" name="Google Shape;216;p21"/>
          <p:cNvSpPr txBox="1"/>
          <p:nvPr>
            <p:ph hasCustomPrompt="1" idx="2" type="title"/>
          </p:nvPr>
        </p:nvSpPr>
        <p:spPr>
          <a:xfrm>
            <a:off x="3429000" y="2717688"/>
            <a:ext cx="22860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7" name="Google Shape;217;p21"/>
          <p:cNvSpPr txBox="1"/>
          <p:nvPr>
            <p:ph idx="3" type="subTitle"/>
          </p:nvPr>
        </p:nvSpPr>
        <p:spPr>
          <a:xfrm>
            <a:off x="3429000" y="3902363"/>
            <a:ext cx="22860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21"/>
          <p:cNvSpPr txBox="1"/>
          <p:nvPr>
            <p:ph hasCustomPrompt="1" idx="4" type="title"/>
          </p:nvPr>
        </p:nvSpPr>
        <p:spPr>
          <a:xfrm>
            <a:off x="6138000" y="2717688"/>
            <a:ext cx="22860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9" name="Google Shape;219;p21"/>
          <p:cNvSpPr txBox="1"/>
          <p:nvPr>
            <p:ph idx="5" type="subTitle"/>
          </p:nvPr>
        </p:nvSpPr>
        <p:spPr>
          <a:xfrm>
            <a:off x="6138000" y="3902363"/>
            <a:ext cx="22860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 name="Google Shape;220;p21"/>
          <p:cNvSpPr txBox="1"/>
          <p:nvPr>
            <p:ph idx="6"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21" name="Google Shape;221;p21"/>
          <p:cNvGrpSpPr/>
          <p:nvPr/>
        </p:nvGrpSpPr>
        <p:grpSpPr>
          <a:xfrm>
            <a:off x="2804975" y="221500"/>
            <a:ext cx="3559250" cy="104700"/>
            <a:chOff x="2805000" y="488200"/>
            <a:chExt cx="3559250" cy="104700"/>
          </a:xfrm>
        </p:grpSpPr>
        <p:sp>
          <p:nvSpPr>
            <p:cNvPr id="222" name="Google Shape;222;p21"/>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3" name="Google Shape;223;p21"/>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224" name="Google Shape;224;p21"/>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25" name="Shape 225"/>
        <p:cNvGrpSpPr/>
        <p:nvPr/>
      </p:nvGrpSpPr>
      <p:grpSpPr>
        <a:xfrm>
          <a:off x="0" y="0"/>
          <a:ext cx="0" cy="0"/>
          <a:chOff x="0" y="0"/>
          <a:chExt cx="0" cy="0"/>
        </a:xfrm>
      </p:grpSpPr>
      <p:sp>
        <p:nvSpPr>
          <p:cNvPr id="226" name="Google Shape;226;p22"/>
          <p:cNvSpPr txBox="1"/>
          <p:nvPr>
            <p:ph type="ctrTitle"/>
          </p:nvPr>
        </p:nvSpPr>
        <p:spPr>
          <a:xfrm>
            <a:off x="1810100" y="540000"/>
            <a:ext cx="55236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27" name="Google Shape;227;p22"/>
          <p:cNvSpPr txBox="1"/>
          <p:nvPr>
            <p:ph idx="1" type="subTitle"/>
          </p:nvPr>
        </p:nvSpPr>
        <p:spPr>
          <a:xfrm>
            <a:off x="3046275" y="1834474"/>
            <a:ext cx="3051600" cy="1005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228" name="Google Shape;228;p22"/>
          <p:cNvGrpSpPr/>
          <p:nvPr/>
        </p:nvGrpSpPr>
        <p:grpSpPr>
          <a:xfrm>
            <a:off x="415200" y="221500"/>
            <a:ext cx="8313600" cy="4694650"/>
            <a:chOff x="415200" y="221500"/>
            <a:chExt cx="8313600" cy="4694650"/>
          </a:xfrm>
        </p:grpSpPr>
        <p:cxnSp>
          <p:nvCxnSpPr>
            <p:cNvPr id="229" name="Google Shape;229;p22"/>
            <p:cNvCxnSpPr/>
            <p:nvPr/>
          </p:nvCxnSpPr>
          <p:spPr>
            <a:xfrm rot="-5400000">
              <a:off x="29400" y="2571750"/>
              <a:ext cx="771600" cy="0"/>
            </a:xfrm>
            <a:prstGeom prst="straightConnector1">
              <a:avLst/>
            </a:prstGeom>
            <a:noFill/>
            <a:ln cap="flat" cmpd="sng" w="9525">
              <a:solidFill>
                <a:schemeClr val="lt1"/>
              </a:solidFill>
              <a:prstDash val="solid"/>
              <a:round/>
              <a:headEnd len="med" w="med" type="none"/>
              <a:tailEnd len="med" w="med" type="none"/>
            </a:ln>
          </p:spPr>
        </p:cxnSp>
        <p:cxnSp>
          <p:nvCxnSpPr>
            <p:cNvPr id="230" name="Google Shape;230;p22"/>
            <p:cNvCxnSpPr/>
            <p:nvPr/>
          </p:nvCxnSpPr>
          <p:spPr>
            <a:xfrm rot="-5400000">
              <a:off x="8343000" y="2571750"/>
              <a:ext cx="771600" cy="0"/>
            </a:xfrm>
            <a:prstGeom prst="straightConnector1">
              <a:avLst/>
            </a:prstGeom>
            <a:noFill/>
            <a:ln cap="flat" cmpd="sng" w="9525">
              <a:solidFill>
                <a:schemeClr val="lt1"/>
              </a:solidFill>
              <a:prstDash val="solid"/>
              <a:round/>
              <a:headEnd len="med" w="med" type="none"/>
              <a:tailEnd len="med" w="med" type="none"/>
            </a:ln>
          </p:spPr>
        </p:cxnSp>
        <p:grpSp>
          <p:nvGrpSpPr>
            <p:cNvPr id="231" name="Google Shape;231;p22"/>
            <p:cNvGrpSpPr/>
            <p:nvPr/>
          </p:nvGrpSpPr>
          <p:grpSpPr>
            <a:xfrm>
              <a:off x="2804975" y="221500"/>
              <a:ext cx="3559250" cy="104700"/>
              <a:chOff x="2805000" y="488200"/>
              <a:chExt cx="3559250" cy="104700"/>
            </a:xfrm>
          </p:grpSpPr>
          <p:sp>
            <p:nvSpPr>
              <p:cNvPr id="232" name="Google Shape;232;p22"/>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3" name="Google Shape;233;p22"/>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234" name="Google Shape;234;p22"/>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nvGrpSpPr>
            <p:cNvPr id="235" name="Google Shape;235;p22"/>
            <p:cNvGrpSpPr/>
            <p:nvPr/>
          </p:nvGrpSpPr>
          <p:grpSpPr>
            <a:xfrm>
              <a:off x="2804975" y="4811450"/>
              <a:ext cx="3559250" cy="104700"/>
              <a:chOff x="2805000" y="488200"/>
              <a:chExt cx="3559250" cy="104700"/>
            </a:xfrm>
          </p:grpSpPr>
          <p:sp>
            <p:nvSpPr>
              <p:cNvPr id="236" name="Google Shape;236;p22"/>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7" name="Google Shape;237;p22"/>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238" name="Google Shape;238;p22"/>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sp>
        <p:nvSpPr>
          <p:cNvPr id="239" name="Google Shape;239;p22"/>
          <p:cNvSpPr txBox="1"/>
          <p:nvPr/>
        </p:nvSpPr>
        <p:spPr>
          <a:xfrm>
            <a:off x="2181000" y="3863900"/>
            <a:ext cx="4779900" cy="365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300"/>
              </a:spcBef>
              <a:spcAft>
                <a:spcPts val="0"/>
              </a:spcAft>
              <a:buNone/>
            </a:pPr>
            <a:r>
              <a:rPr lang="en" sz="1200">
                <a:solidFill>
                  <a:schemeClr val="lt1"/>
                </a:solidFill>
                <a:latin typeface="Josefin Sans Light"/>
                <a:ea typeface="Josefin Sans Light"/>
                <a:cs typeface="Josefin Sans Light"/>
                <a:sym typeface="Josefin Sans Light"/>
              </a:rPr>
              <a:t>CREDITS: This presentation template was created by </a:t>
            </a:r>
            <a:r>
              <a:rPr b="1" lang="en" sz="1200">
                <a:solidFill>
                  <a:schemeClr val="lt1"/>
                </a:solidFill>
                <a:uFill>
                  <a:noFill/>
                </a:uFill>
                <a:latin typeface="Josefin Sans"/>
                <a:ea typeface="Josefin Sans"/>
                <a:cs typeface="Josefin Sans"/>
                <a:sym typeface="Josefin Sans"/>
                <a:hlinkClick r:id="rId2">
                  <a:extLst>
                    <a:ext uri="{A12FA001-AC4F-418D-AE19-62706E023703}">
                      <ahyp:hlinkClr val="tx"/>
                    </a:ext>
                  </a:extLst>
                </a:hlinkClick>
              </a:rPr>
              <a:t>Slidesgo</a:t>
            </a:r>
            <a:r>
              <a:rPr lang="en" sz="1200">
                <a:solidFill>
                  <a:schemeClr val="lt1"/>
                </a:solidFill>
                <a:latin typeface="Josefin Sans Light"/>
                <a:ea typeface="Josefin Sans Light"/>
                <a:cs typeface="Josefin Sans Light"/>
                <a:sym typeface="Josefin Sans Light"/>
              </a:rPr>
              <a:t>, and includes icons by </a:t>
            </a:r>
            <a:r>
              <a:rPr b="1" lang="en" sz="1200">
                <a:solidFill>
                  <a:schemeClr val="lt1"/>
                </a:solidFill>
                <a:uFill>
                  <a:noFill/>
                </a:uFill>
                <a:latin typeface="Josefin Sans"/>
                <a:ea typeface="Josefin Sans"/>
                <a:cs typeface="Josefin Sans"/>
                <a:sym typeface="Josefin Sans"/>
                <a:hlinkClick r:id="rId3">
                  <a:extLst>
                    <a:ext uri="{A12FA001-AC4F-418D-AE19-62706E023703}">
                      <ahyp:hlinkClr val="tx"/>
                    </a:ext>
                  </a:extLst>
                </a:hlinkClick>
              </a:rPr>
              <a:t>Flaticon</a:t>
            </a:r>
            <a:r>
              <a:rPr lang="en" sz="1200">
                <a:solidFill>
                  <a:schemeClr val="lt1"/>
                </a:solidFill>
                <a:latin typeface="Josefin Sans Light"/>
                <a:ea typeface="Josefin Sans Light"/>
                <a:cs typeface="Josefin Sans Light"/>
                <a:sym typeface="Josefin Sans Light"/>
              </a:rPr>
              <a:t>, and infographics &amp; images by </a:t>
            </a:r>
            <a:r>
              <a:rPr b="1" lang="en" sz="1200">
                <a:solidFill>
                  <a:schemeClr val="lt1"/>
                </a:solidFill>
                <a:uFill>
                  <a:noFill/>
                </a:uFill>
                <a:latin typeface="Josefin Sans"/>
                <a:ea typeface="Josefin Sans"/>
                <a:cs typeface="Josefin Sans"/>
                <a:sym typeface="Josefin Sans"/>
                <a:hlinkClick r:id="rId4">
                  <a:extLst>
                    <a:ext uri="{A12FA001-AC4F-418D-AE19-62706E023703}">
                      <ahyp:hlinkClr val="tx"/>
                    </a:ext>
                  </a:extLst>
                </a:hlinkClick>
              </a:rPr>
              <a:t>Freepik</a:t>
            </a:r>
            <a:endParaRPr sz="1200">
              <a:solidFill>
                <a:schemeClr val="lt1"/>
              </a:solidFill>
              <a:latin typeface="Josefin Sans Light"/>
              <a:ea typeface="Josefin Sans Light"/>
              <a:cs typeface="Josefin Sans Light"/>
              <a:sym typeface="Josefin Sans Ligh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40" name="Shape 240"/>
        <p:cNvGrpSpPr/>
        <p:nvPr/>
      </p:nvGrpSpPr>
      <p:grpSpPr>
        <a:xfrm>
          <a:off x="0" y="0"/>
          <a:ext cx="0" cy="0"/>
          <a:chOff x="0" y="0"/>
          <a:chExt cx="0" cy="0"/>
        </a:xfrm>
      </p:grpSpPr>
      <p:grpSp>
        <p:nvGrpSpPr>
          <p:cNvPr id="241" name="Google Shape;241;p23"/>
          <p:cNvGrpSpPr/>
          <p:nvPr/>
        </p:nvGrpSpPr>
        <p:grpSpPr>
          <a:xfrm>
            <a:off x="415200" y="221500"/>
            <a:ext cx="8313600" cy="4694650"/>
            <a:chOff x="415200" y="221500"/>
            <a:chExt cx="8313600" cy="4694650"/>
          </a:xfrm>
        </p:grpSpPr>
        <p:cxnSp>
          <p:nvCxnSpPr>
            <p:cNvPr id="242" name="Google Shape;242;p23"/>
            <p:cNvCxnSpPr/>
            <p:nvPr/>
          </p:nvCxnSpPr>
          <p:spPr>
            <a:xfrm rot="-5400000">
              <a:off x="29400" y="2571750"/>
              <a:ext cx="771600" cy="0"/>
            </a:xfrm>
            <a:prstGeom prst="straightConnector1">
              <a:avLst/>
            </a:prstGeom>
            <a:noFill/>
            <a:ln cap="flat" cmpd="sng" w="9525">
              <a:solidFill>
                <a:schemeClr val="lt1"/>
              </a:solidFill>
              <a:prstDash val="solid"/>
              <a:round/>
              <a:headEnd len="med" w="med" type="none"/>
              <a:tailEnd len="med" w="med" type="none"/>
            </a:ln>
          </p:spPr>
        </p:cxnSp>
        <p:cxnSp>
          <p:nvCxnSpPr>
            <p:cNvPr id="243" name="Google Shape;243;p23"/>
            <p:cNvCxnSpPr/>
            <p:nvPr/>
          </p:nvCxnSpPr>
          <p:spPr>
            <a:xfrm rot="-5400000">
              <a:off x="8343000" y="2571750"/>
              <a:ext cx="771600" cy="0"/>
            </a:xfrm>
            <a:prstGeom prst="straightConnector1">
              <a:avLst/>
            </a:prstGeom>
            <a:noFill/>
            <a:ln cap="flat" cmpd="sng" w="9525">
              <a:solidFill>
                <a:schemeClr val="lt1"/>
              </a:solidFill>
              <a:prstDash val="solid"/>
              <a:round/>
              <a:headEnd len="med" w="med" type="none"/>
              <a:tailEnd len="med" w="med" type="none"/>
            </a:ln>
          </p:spPr>
        </p:cxnSp>
        <p:grpSp>
          <p:nvGrpSpPr>
            <p:cNvPr id="244" name="Google Shape;244;p23"/>
            <p:cNvGrpSpPr/>
            <p:nvPr/>
          </p:nvGrpSpPr>
          <p:grpSpPr>
            <a:xfrm>
              <a:off x="2804975" y="221500"/>
              <a:ext cx="3559250" cy="104700"/>
              <a:chOff x="2805000" y="488200"/>
              <a:chExt cx="3559250" cy="104700"/>
            </a:xfrm>
          </p:grpSpPr>
          <p:sp>
            <p:nvSpPr>
              <p:cNvPr id="245" name="Google Shape;245;p23"/>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6" name="Google Shape;246;p23"/>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247" name="Google Shape;247;p23"/>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nvGrpSpPr>
            <p:cNvPr id="248" name="Google Shape;248;p23"/>
            <p:cNvGrpSpPr/>
            <p:nvPr/>
          </p:nvGrpSpPr>
          <p:grpSpPr>
            <a:xfrm>
              <a:off x="2804975" y="4811450"/>
              <a:ext cx="3559250" cy="104700"/>
              <a:chOff x="2805000" y="488200"/>
              <a:chExt cx="3559250" cy="104700"/>
            </a:xfrm>
          </p:grpSpPr>
          <p:sp>
            <p:nvSpPr>
              <p:cNvPr id="249" name="Google Shape;249;p23"/>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0" name="Google Shape;250;p23"/>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251" name="Google Shape;251;p23"/>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52" name="Shape 252"/>
        <p:cNvGrpSpPr/>
        <p:nvPr/>
      </p:nvGrpSpPr>
      <p:grpSpPr>
        <a:xfrm>
          <a:off x="0" y="0"/>
          <a:ext cx="0" cy="0"/>
          <a:chOff x="0" y="0"/>
          <a:chExt cx="0" cy="0"/>
        </a:xfrm>
      </p:grpSpPr>
      <p:grpSp>
        <p:nvGrpSpPr>
          <p:cNvPr id="253" name="Google Shape;253;p24"/>
          <p:cNvGrpSpPr/>
          <p:nvPr/>
        </p:nvGrpSpPr>
        <p:grpSpPr>
          <a:xfrm>
            <a:off x="2804975" y="221500"/>
            <a:ext cx="3559250" cy="104700"/>
            <a:chOff x="2805000" y="488200"/>
            <a:chExt cx="3559250" cy="104700"/>
          </a:xfrm>
        </p:grpSpPr>
        <p:sp>
          <p:nvSpPr>
            <p:cNvPr id="254" name="Google Shape;254;p24"/>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5" name="Google Shape;255;p24"/>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256" name="Google Shape;256;p24"/>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7" name="Shape 37"/>
        <p:cNvGrpSpPr/>
        <p:nvPr/>
      </p:nvGrpSpPr>
      <p:grpSpPr>
        <a:xfrm>
          <a:off x="0" y="0"/>
          <a:ext cx="0" cy="0"/>
          <a:chOff x="0" y="0"/>
          <a:chExt cx="0" cy="0"/>
        </a:xfrm>
      </p:grpSpPr>
      <p:sp>
        <p:nvSpPr>
          <p:cNvPr id="38" name="Google Shape;38;p4"/>
          <p:cNvSpPr txBox="1"/>
          <p:nvPr>
            <p:ph idx="1" type="subTitle"/>
          </p:nvPr>
        </p:nvSpPr>
        <p:spPr>
          <a:xfrm>
            <a:off x="720000" y="2571700"/>
            <a:ext cx="3470100" cy="146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 name="Google Shape;39;p4"/>
          <p:cNvSpPr txBox="1"/>
          <p:nvPr>
            <p:ph type="title"/>
          </p:nvPr>
        </p:nvSpPr>
        <p:spPr>
          <a:xfrm>
            <a:off x="720000" y="972975"/>
            <a:ext cx="3470100" cy="822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5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4"/>
          <p:cNvSpPr/>
          <p:nvPr/>
        </p:nvSpPr>
        <p:spPr>
          <a:xfrm>
            <a:off x="6381300" y="0"/>
            <a:ext cx="27627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1" name="Shape 41"/>
        <p:cNvGrpSpPr/>
        <p:nvPr/>
      </p:nvGrpSpPr>
      <p:grpSpPr>
        <a:xfrm>
          <a:off x="0" y="0"/>
          <a:ext cx="0" cy="0"/>
          <a:chOff x="0" y="0"/>
          <a:chExt cx="0" cy="0"/>
        </a:xfrm>
      </p:grpSpPr>
      <p:sp>
        <p:nvSpPr>
          <p:cNvPr id="42" name="Google Shape;42;p5"/>
          <p:cNvSpPr txBox="1"/>
          <p:nvPr>
            <p:ph idx="1" type="subTitle"/>
          </p:nvPr>
        </p:nvSpPr>
        <p:spPr>
          <a:xfrm>
            <a:off x="1372968" y="2445988"/>
            <a:ext cx="2743200" cy="457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sz="2200">
                <a:latin typeface="Cinzel Decorative"/>
                <a:ea typeface="Cinzel Decorative"/>
                <a:cs typeface="Cinzel Decorative"/>
                <a:sym typeface="Cinzel Decorativ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3" name="Google Shape;43;p5"/>
          <p:cNvSpPr txBox="1"/>
          <p:nvPr>
            <p:ph idx="2" type="subTitle"/>
          </p:nvPr>
        </p:nvSpPr>
        <p:spPr>
          <a:xfrm>
            <a:off x="5027843" y="2445988"/>
            <a:ext cx="27432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200">
                <a:latin typeface="Cinzel Decorative"/>
                <a:ea typeface="Cinzel Decorative"/>
                <a:cs typeface="Cinzel Decorative"/>
                <a:sym typeface="Cinzel Decorativ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4" name="Google Shape;44;p5"/>
          <p:cNvSpPr txBox="1"/>
          <p:nvPr>
            <p:ph idx="3" type="subTitle"/>
          </p:nvPr>
        </p:nvSpPr>
        <p:spPr>
          <a:xfrm>
            <a:off x="1372968" y="3069806"/>
            <a:ext cx="2743200" cy="10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 name="Google Shape;45;p5"/>
          <p:cNvSpPr txBox="1"/>
          <p:nvPr>
            <p:ph idx="4" type="subTitle"/>
          </p:nvPr>
        </p:nvSpPr>
        <p:spPr>
          <a:xfrm>
            <a:off x="5027843" y="3069806"/>
            <a:ext cx="2743200" cy="10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 name="Google Shape;46;p5"/>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7" name="Google Shape;47;p5"/>
          <p:cNvGrpSpPr/>
          <p:nvPr/>
        </p:nvGrpSpPr>
        <p:grpSpPr>
          <a:xfrm>
            <a:off x="2804975" y="221500"/>
            <a:ext cx="3559250" cy="104700"/>
            <a:chOff x="2805000" y="488200"/>
            <a:chExt cx="3559250" cy="104700"/>
          </a:xfrm>
        </p:grpSpPr>
        <p:sp>
          <p:nvSpPr>
            <p:cNvPr id="48" name="Google Shape;48;p5"/>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 name="Google Shape;49;p5"/>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50" name="Google Shape;50;p5"/>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6"/>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3" name="Google Shape;53;p6"/>
          <p:cNvGrpSpPr/>
          <p:nvPr/>
        </p:nvGrpSpPr>
        <p:grpSpPr>
          <a:xfrm>
            <a:off x="2804975" y="221500"/>
            <a:ext cx="3559250" cy="104700"/>
            <a:chOff x="2805000" y="488200"/>
            <a:chExt cx="3559250" cy="104700"/>
          </a:xfrm>
        </p:grpSpPr>
        <p:sp>
          <p:nvSpPr>
            <p:cNvPr id="54" name="Google Shape;54;p6"/>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 name="Google Shape;55;p6"/>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56" name="Google Shape;56;p6"/>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 name="Shape 57"/>
        <p:cNvGrpSpPr/>
        <p:nvPr/>
      </p:nvGrpSpPr>
      <p:grpSpPr>
        <a:xfrm>
          <a:off x="0" y="0"/>
          <a:ext cx="0" cy="0"/>
          <a:chOff x="0" y="0"/>
          <a:chExt cx="0" cy="0"/>
        </a:xfrm>
      </p:grpSpPr>
      <p:sp>
        <p:nvSpPr>
          <p:cNvPr id="58" name="Google Shape;58;p7"/>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9" name="Google Shape;59;p7"/>
          <p:cNvSpPr txBox="1"/>
          <p:nvPr>
            <p:ph idx="1" type="body"/>
          </p:nvPr>
        </p:nvSpPr>
        <p:spPr>
          <a:xfrm>
            <a:off x="720000" y="1152475"/>
            <a:ext cx="7704000" cy="345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Arial"/>
              <a:buChar char="●"/>
              <a:defRPr sz="1400"/>
            </a:lvl1pPr>
            <a:lvl2pPr indent="-317500" lvl="1" marL="914400" rtl="0">
              <a:lnSpc>
                <a:spcPct val="115000"/>
              </a:lnSpc>
              <a:spcBef>
                <a:spcPts val="0"/>
              </a:spcBef>
              <a:spcAft>
                <a:spcPts val="0"/>
              </a:spcAft>
              <a:buSzPts val="1400"/>
              <a:buFont typeface="Arial"/>
              <a:buChar char="○"/>
              <a:defRPr/>
            </a:lvl2pPr>
            <a:lvl3pPr indent="-317500" lvl="2" marL="1371600" rtl="0">
              <a:lnSpc>
                <a:spcPct val="115000"/>
              </a:lnSpc>
              <a:spcBef>
                <a:spcPts val="0"/>
              </a:spcBef>
              <a:spcAft>
                <a:spcPts val="0"/>
              </a:spcAft>
              <a:buSzPts val="1400"/>
              <a:buFont typeface="Arial"/>
              <a:buChar char="■"/>
              <a:defRPr/>
            </a:lvl3pPr>
            <a:lvl4pPr indent="-317500" lvl="3" marL="1828800" rtl="0">
              <a:lnSpc>
                <a:spcPct val="115000"/>
              </a:lnSpc>
              <a:spcBef>
                <a:spcPts val="0"/>
              </a:spcBef>
              <a:spcAft>
                <a:spcPts val="0"/>
              </a:spcAft>
              <a:buSzPts val="1400"/>
              <a:buFont typeface="Arial"/>
              <a:buChar char="●"/>
              <a:defRPr/>
            </a:lvl4pPr>
            <a:lvl5pPr indent="-317500" lvl="4" marL="2286000" rtl="0">
              <a:lnSpc>
                <a:spcPct val="115000"/>
              </a:lnSpc>
              <a:spcBef>
                <a:spcPts val="0"/>
              </a:spcBef>
              <a:spcAft>
                <a:spcPts val="0"/>
              </a:spcAft>
              <a:buSzPts val="1400"/>
              <a:buFont typeface="Arial"/>
              <a:buChar char="○"/>
              <a:defRPr/>
            </a:lvl5pPr>
            <a:lvl6pPr indent="-317500" lvl="5" marL="2743200" rtl="0">
              <a:lnSpc>
                <a:spcPct val="115000"/>
              </a:lnSpc>
              <a:spcBef>
                <a:spcPts val="0"/>
              </a:spcBef>
              <a:spcAft>
                <a:spcPts val="0"/>
              </a:spcAft>
              <a:buSzPts val="1400"/>
              <a:buFont typeface="Arial"/>
              <a:buChar char="■"/>
              <a:defRPr/>
            </a:lvl6pPr>
            <a:lvl7pPr indent="-317500" lvl="6" marL="3200400" rtl="0">
              <a:lnSpc>
                <a:spcPct val="115000"/>
              </a:lnSpc>
              <a:spcBef>
                <a:spcPts val="0"/>
              </a:spcBef>
              <a:spcAft>
                <a:spcPts val="0"/>
              </a:spcAft>
              <a:buSzPts val="1400"/>
              <a:buFont typeface="Arial"/>
              <a:buChar char="●"/>
              <a:defRPr/>
            </a:lvl7pPr>
            <a:lvl8pPr indent="-317500" lvl="7" marL="3657600" rtl="0">
              <a:lnSpc>
                <a:spcPct val="115000"/>
              </a:lnSpc>
              <a:spcBef>
                <a:spcPts val="0"/>
              </a:spcBef>
              <a:spcAft>
                <a:spcPts val="0"/>
              </a:spcAft>
              <a:buSzPts val="1400"/>
              <a:buFont typeface="Arial"/>
              <a:buChar char="○"/>
              <a:defRPr/>
            </a:lvl8pPr>
            <a:lvl9pPr indent="-317500" lvl="8" marL="4114800" rtl="0">
              <a:lnSpc>
                <a:spcPct val="115000"/>
              </a:lnSpc>
              <a:spcBef>
                <a:spcPts val="0"/>
              </a:spcBef>
              <a:spcAft>
                <a:spcPts val="0"/>
              </a:spcAft>
              <a:buSzPts val="1400"/>
              <a:buFont typeface="Arial"/>
              <a:buChar char="■"/>
              <a:defRPr/>
            </a:lvl9pPr>
          </a:lstStyle>
          <a:p/>
        </p:txBody>
      </p:sp>
      <p:grpSp>
        <p:nvGrpSpPr>
          <p:cNvPr id="60" name="Google Shape;60;p7"/>
          <p:cNvGrpSpPr/>
          <p:nvPr/>
        </p:nvGrpSpPr>
        <p:grpSpPr>
          <a:xfrm>
            <a:off x="2804975" y="221500"/>
            <a:ext cx="3559250" cy="104700"/>
            <a:chOff x="2805000" y="488200"/>
            <a:chExt cx="3559250" cy="104700"/>
          </a:xfrm>
        </p:grpSpPr>
        <p:sp>
          <p:nvSpPr>
            <p:cNvPr id="61" name="Google Shape;61;p7"/>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 name="Google Shape;62;p7"/>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63" name="Google Shape;63;p7"/>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4" name="Shape 64"/>
        <p:cNvGrpSpPr/>
        <p:nvPr/>
      </p:nvGrpSpPr>
      <p:grpSpPr>
        <a:xfrm>
          <a:off x="0" y="0"/>
          <a:ext cx="0" cy="0"/>
          <a:chOff x="0" y="0"/>
          <a:chExt cx="0" cy="0"/>
        </a:xfrm>
      </p:grpSpPr>
      <p:sp>
        <p:nvSpPr>
          <p:cNvPr id="65" name="Google Shape;65;p8"/>
          <p:cNvSpPr txBox="1"/>
          <p:nvPr>
            <p:ph type="title"/>
          </p:nvPr>
        </p:nvSpPr>
        <p:spPr>
          <a:xfrm>
            <a:off x="972850" y="1307100"/>
            <a:ext cx="71982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66" name="Google Shape;66;p8"/>
          <p:cNvGrpSpPr/>
          <p:nvPr/>
        </p:nvGrpSpPr>
        <p:grpSpPr>
          <a:xfrm>
            <a:off x="415200" y="221500"/>
            <a:ext cx="8313600" cy="4694650"/>
            <a:chOff x="415200" y="221500"/>
            <a:chExt cx="8313600" cy="4694650"/>
          </a:xfrm>
        </p:grpSpPr>
        <p:cxnSp>
          <p:nvCxnSpPr>
            <p:cNvPr id="67" name="Google Shape;67;p8"/>
            <p:cNvCxnSpPr/>
            <p:nvPr/>
          </p:nvCxnSpPr>
          <p:spPr>
            <a:xfrm rot="-5400000">
              <a:off x="29400" y="2571750"/>
              <a:ext cx="771600" cy="0"/>
            </a:xfrm>
            <a:prstGeom prst="straightConnector1">
              <a:avLst/>
            </a:prstGeom>
            <a:noFill/>
            <a:ln cap="flat" cmpd="sng" w="9525">
              <a:solidFill>
                <a:schemeClr val="lt1"/>
              </a:solidFill>
              <a:prstDash val="solid"/>
              <a:round/>
              <a:headEnd len="med" w="med" type="none"/>
              <a:tailEnd len="med" w="med" type="none"/>
            </a:ln>
          </p:spPr>
        </p:cxnSp>
        <p:cxnSp>
          <p:nvCxnSpPr>
            <p:cNvPr id="68" name="Google Shape;68;p8"/>
            <p:cNvCxnSpPr/>
            <p:nvPr/>
          </p:nvCxnSpPr>
          <p:spPr>
            <a:xfrm rot="-5400000">
              <a:off x="8343000" y="2571750"/>
              <a:ext cx="771600" cy="0"/>
            </a:xfrm>
            <a:prstGeom prst="straightConnector1">
              <a:avLst/>
            </a:prstGeom>
            <a:noFill/>
            <a:ln cap="flat" cmpd="sng" w="9525">
              <a:solidFill>
                <a:schemeClr val="lt1"/>
              </a:solidFill>
              <a:prstDash val="solid"/>
              <a:round/>
              <a:headEnd len="med" w="med" type="none"/>
              <a:tailEnd len="med" w="med" type="none"/>
            </a:ln>
          </p:spPr>
        </p:cxnSp>
        <p:grpSp>
          <p:nvGrpSpPr>
            <p:cNvPr id="69" name="Google Shape;69;p8"/>
            <p:cNvGrpSpPr/>
            <p:nvPr/>
          </p:nvGrpSpPr>
          <p:grpSpPr>
            <a:xfrm>
              <a:off x="2804975" y="221500"/>
              <a:ext cx="3559250" cy="104700"/>
              <a:chOff x="2805000" y="488200"/>
              <a:chExt cx="3559250" cy="104700"/>
            </a:xfrm>
          </p:grpSpPr>
          <p:sp>
            <p:nvSpPr>
              <p:cNvPr id="70" name="Google Shape;70;p8"/>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 name="Google Shape;71;p8"/>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72" name="Google Shape;72;p8"/>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nvGrpSpPr>
            <p:cNvPr id="73" name="Google Shape;73;p8"/>
            <p:cNvGrpSpPr/>
            <p:nvPr/>
          </p:nvGrpSpPr>
          <p:grpSpPr>
            <a:xfrm>
              <a:off x="2804975" y="4811450"/>
              <a:ext cx="3559250" cy="104700"/>
              <a:chOff x="2805000" y="488200"/>
              <a:chExt cx="3559250" cy="104700"/>
            </a:xfrm>
          </p:grpSpPr>
          <p:sp>
            <p:nvSpPr>
              <p:cNvPr id="74" name="Google Shape;74;p8"/>
              <p:cNvSpPr/>
              <p:nvPr/>
            </p:nvSpPr>
            <p:spPr>
              <a:xfrm>
                <a:off x="4519675" y="488200"/>
                <a:ext cx="104700" cy="104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 name="Google Shape;75;p8"/>
              <p:cNvCxnSpPr/>
              <p:nvPr/>
            </p:nvCxnSpPr>
            <p:spPr>
              <a:xfrm rot="10800000">
                <a:off x="2805000" y="540550"/>
                <a:ext cx="1557000" cy="0"/>
              </a:xfrm>
              <a:prstGeom prst="straightConnector1">
                <a:avLst/>
              </a:prstGeom>
              <a:noFill/>
              <a:ln cap="flat" cmpd="sng" w="9525">
                <a:solidFill>
                  <a:schemeClr val="lt1"/>
                </a:solidFill>
                <a:prstDash val="solid"/>
                <a:round/>
                <a:headEnd len="med" w="med" type="none"/>
                <a:tailEnd len="med" w="med" type="none"/>
              </a:ln>
            </p:spPr>
          </p:cxnSp>
          <p:cxnSp>
            <p:nvCxnSpPr>
              <p:cNvPr id="76" name="Google Shape;76;p8"/>
              <p:cNvCxnSpPr/>
              <p:nvPr/>
            </p:nvCxnSpPr>
            <p:spPr>
              <a:xfrm rot="10800000">
                <a:off x="4782050" y="540550"/>
                <a:ext cx="1582200" cy="0"/>
              </a:xfrm>
              <a:prstGeom prst="straightConnector1">
                <a:avLst/>
              </a:prstGeom>
              <a:noFill/>
              <a:ln cap="flat" cmpd="sng" w="9525">
                <a:solidFill>
                  <a:schemeClr val="lt1"/>
                </a:solidFill>
                <a:prstDash val="solid"/>
                <a:round/>
                <a:headEnd len="med" w="med" type="none"/>
                <a:tailEnd len="med" w="med" type="none"/>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7" name="Shape 77"/>
        <p:cNvGrpSpPr/>
        <p:nvPr/>
      </p:nvGrpSpPr>
      <p:grpSpPr>
        <a:xfrm>
          <a:off x="0" y="0"/>
          <a:ext cx="0" cy="0"/>
          <a:chOff x="0" y="0"/>
          <a:chExt cx="0" cy="0"/>
        </a:xfrm>
      </p:grpSpPr>
      <p:sp>
        <p:nvSpPr>
          <p:cNvPr id="78" name="Google Shape;78;p9"/>
          <p:cNvSpPr txBox="1"/>
          <p:nvPr>
            <p:ph type="title"/>
          </p:nvPr>
        </p:nvSpPr>
        <p:spPr>
          <a:xfrm>
            <a:off x="3532600" y="1210875"/>
            <a:ext cx="4891500" cy="189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10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9" name="Google Shape;79;p9"/>
          <p:cNvSpPr txBox="1"/>
          <p:nvPr>
            <p:ph idx="1" type="subTitle"/>
          </p:nvPr>
        </p:nvSpPr>
        <p:spPr>
          <a:xfrm>
            <a:off x="3532600" y="3219250"/>
            <a:ext cx="48915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 name="Google Shape;80;p9"/>
          <p:cNvSpPr/>
          <p:nvPr/>
        </p:nvSpPr>
        <p:spPr>
          <a:xfrm>
            <a:off x="0" y="0"/>
            <a:ext cx="17715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noFill/>
      </p:bgPr>
    </p:bg>
    <p:spTree>
      <p:nvGrpSpPr>
        <p:cNvPr id="81" name="Shape 81"/>
        <p:cNvGrpSpPr/>
        <p:nvPr/>
      </p:nvGrpSpPr>
      <p:grpSpPr>
        <a:xfrm>
          <a:off x="0" y="0"/>
          <a:ext cx="0" cy="0"/>
          <a:chOff x="0" y="0"/>
          <a:chExt cx="0" cy="0"/>
        </a:xfrm>
      </p:grpSpPr>
      <p:sp>
        <p:nvSpPr>
          <p:cNvPr id="82" name="Google Shape;82;p10"/>
          <p:cNvSpPr txBox="1"/>
          <p:nvPr>
            <p:ph type="title"/>
          </p:nvPr>
        </p:nvSpPr>
        <p:spPr>
          <a:xfrm>
            <a:off x="1099800" y="1780474"/>
            <a:ext cx="2833800" cy="4572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dk1"/>
              </a:buClr>
              <a:buSzPts val="3000"/>
              <a:buNone/>
              <a:defRPr>
                <a:solidFill>
                  <a:schemeClr val="dk1"/>
                </a:solidFill>
              </a:defRPr>
            </a:lvl1pPr>
            <a:lvl2pPr lvl="1" rtl="0" algn="ctr">
              <a:spcBef>
                <a:spcPts val="0"/>
              </a:spcBef>
              <a:spcAft>
                <a:spcPts val="0"/>
              </a:spcAft>
              <a:buClr>
                <a:schemeClr val="dk1"/>
              </a:buClr>
              <a:buSzPts val="3000"/>
              <a:buNone/>
              <a:defRPr>
                <a:solidFill>
                  <a:schemeClr val="dk1"/>
                </a:solidFill>
              </a:defRPr>
            </a:lvl2pPr>
            <a:lvl3pPr lvl="2" rtl="0" algn="ctr">
              <a:spcBef>
                <a:spcPts val="0"/>
              </a:spcBef>
              <a:spcAft>
                <a:spcPts val="0"/>
              </a:spcAft>
              <a:buClr>
                <a:schemeClr val="dk1"/>
              </a:buClr>
              <a:buSzPts val="3000"/>
              <a:buNone/>
              <a:defRPr>
                <a:solidFill>
                  <a:schemeClr val="dk1"/>
                </a:solidFill>
              </a:defRPr>
            </a:lvl3pPr>
            <a:lvl4pPr lvl="3" rtl="0" algn="ctr">
              <a:spcBef>
                <a:spcPts val="0"/>
              </a:spcBef>
              <a:spcAft>
                <a:spcPts val="0"/>
              </a:spcAft>
              <a:buClr>
                <a:schemeClr val="dk1"/>
              </a:buClr>
              <a:buSzPts val="3000"/>
              <a:buNone/>
              <a:defRPr>
                <a:solidFill>
                  <a:schemeClr val="dk1"/>
                </a:solidFill>
              </a:defRPr>
            </a:lvl4pPr>
            <a:lvl5pPr lvl="4" rtl="0" algn="ctr">
              <a:spcBef>
                <a:spcPts val="0"/>
              </a:spcBef>
              <a:spcAft>
                <a:spcPts val="0"/>
              </a:spcAft>
              <a:buClr>
                <a:schemeClr val="dk1"/>
              </a:buClr>
              <a:buSzPts val="3000"/>
              <a:buNone/>
              <a:defRPr>
                <a:solidFill>
                  <a:schemeClr val="dk1"/>
                </a:solidFill>
              </a:defRPr>
            </a:lvl5pPr>
            <a:lvl6pPr lvl="5" rtl="0" algn="ctr">
              <a:spcBef>
                <a:spcPts val="0"/>
              </a:spcBef>
              <a:spcAft>
                <a:spcPts val="0"/>
              </a:spcAft>
              <a:buClr>
                <a:schemeClr val="dk1"/>
              </a:buClr>
              <a:buSzPts val="3000"/>
              <a:buNone/>
              <a:defRPr>
                <a:solidFill>
                  <a:schemeClr val="dk1"/>
                </a:solidFill>
              </a:defRPr>
            </a:lvl6pPr>
            <a:lvl7pPr lvl="6" rtl="0" algn="ctr">
              <a:spcBef>
                <a:spcPts val="0"/>
              </a:spcBef>
              <a:spcAft>
                <a:spcPts val="0"/>
              </a:spcAft>
              <a:buClr>
                <a:schemeClr val="dk1"/>
              </a:buClr>
              <a:buSzPts val="3000"/>
              <a:buNone/>
              <a:defRPr>
                <a:solidFill>
                  <a:schemeClr val="dk1"/>
                </a:solidFill>
              </a:defRPr>
            </a:lvl7pPr>
            <a:lvl8pPr lvl="7" rtl="0" algn="ctr">
              <a:spcBef>
                <a:spcPts val="0"/>
              </a:spcBef>
              <a:spcAft>
                <a:spcPts val="0"/>
              </a:spcAft>
              <a:buClr>
                <a:schemeClr val="dk1"/>
              </a:buClr>
              <a:buSzPts val="3000"/>
              <a:buNone/>
              <a:defRPr>
                <a:solidFill>
                  <a:schemeClr val="dk1"/>
                </a:solidFill>
              </a:defRPr>
            </a:lvl8pPr>
            <a:lvl9pPr lvl="8" rtl="0" algn="ctr">
              <a:spcBef>
                <a:spcPts val="0"/>
              </a:spcBef>
              <a:spcAft>
                <a:spcPts val="0"/>
              </a:spcAft>
              <a:buClr>
                <a:schemeClr val="dk1"/>
              </a:buClr>
              <a:buSzPts val="3000"/>
              <a:buNone/>
              <a:defRPr>
                <a:solidFill>
                  <a:schemeClr val="dk1"/>
                </a:solidFill>
              </a:defRPr>
            </a:lvl9pPr>
          </a:lstStyle>
          <a:p/>
        </p:txBody>
      </p:sp>
      <p:grpSp>
        <p:nvGrpSpPr>
          <p:cNvPr id="83" name="Google Shape;83;p10"/>
          <p:cNvGrpSpPr/>
          <p:nvPr/>
        </p:nvGrpSpPr>
        <p:grpSpPr>
          <a:xfrm>
            <a:off x="415200" y="221500"/>
            <a:ext cx="8313600" cy="4694650"/>
            <a:chOff x="415200" y="221500"/>
            <a:chExt cx="8313600" cy="4694650"/>
          </a:xfrm>
        </p:grpSpPr>
        <p:cxnSp>
          <p:nvCxnSpPr>
            <p:cNvPr id="84" name="Google Shape;84;p10"/>
            <p:cNvCxnSpPr/>
            <p:nvPr/>
          </p:nvCxnSpPr>
          <p:spPr>
            <a:xfrm rot="-5400000">
              <a:off x="29400" y="2571750"/>
              <a:ext cx="771600" cy="0"/>
            </a:xfrm>
            <a:prstGeom prst="straightConnector1">
              <a:avLst/>
            </a:prstGeom>
            <a:noFill/>
            <a:ln cap="flat" cmpd="sng" w="9525">
              <a:solidFill>
                <a:schemeClr val="dk1"/>
              </a:solidFill>
              <a:prstDash val="solid"/>
              <a:round/>
              <a:headEnd len="med" w="med" type="none"/>
              <a:tailEnd len="med" w="med" type="none"/>
            </a:ln>
          </p:spPr>
        </p:cxnSp>
        <p:cxnSp>
          <p:nvCxnSpPr>
            <p:cNvPr id="85" name="Google Shape;85;p10"/>
            <p:cNvCxnSpPr/>
            <p:nvPr/>
          </p:nvCxnSpPr>
          <p:spPr>
            <a:xfrm rot="-5400000">
              <a:off x="8343000" y="2571750"/>
              <a:ext cx="771600" cy="0"/>
            </a:xfrm>
            <a:prstGeom prst="straightConnector1">
              <a:avLst/>
            </a:prstGeom>
            <a:noFill/>
            <a:ln cap="flat" cmpd="sng" w="9525">
              <a:solidFill>
                <a:schemeClr val="dk1"/>
              </a:solidFill>
              <a:prstDash val="solid"/>
              <a:round/>
              <a:headEnd len="med" w="med" type="none"/>
              <a:tailEnd len="med" w="med" type="none"/>
            </a:ln>
          </p:spPr>
        </p:cxnSp>
        <p:grpSp>
          <p:nvGrpSpPr>
            <p:cNvPr id="86" name="Google Shape;86;p10"/>
            <p:cNvGrpSpPr/>
            <p:nvPr/>
          </p:nvGrpSpPr>
          <p:grpSpPr>
            <a:xfrm>
              <a:off x="2804975" y="221500"/>
              <a:ext cx="3559250" cy="104700"/>
              <a:chOff x="2805000" y="488200"/>
              <a:chExt cx="3559250" cy="104700"/>
            </a:xfrm>
          </p:grpSpPr>
          <p:sp>
            <p:nvSpPr>
              <p:cNvPr id="87" name="Google Shape;87;p10"/>
              <p:cNvSpPr/>
              <p:nvPr/>
            </p:nvSpPr>
            <p:spPr>
              <a:xfrm>
                <a:off x="4519675" y="488200"/>
                <a:ext cx="104700" cy="1047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 name="Google Shape;88;p10"/>
              <p:cNvCxnSpPr/>
              <p:nvPr/>
            </p:nvCxnSpPr>
            <p:spPr>
              <a:xfrm rot="10800000">
                <a:off x="2805000" y="540550"/>
                <a:ext cx="1557000" cy="0"/>
              </a:xfrm>
              <a:prstGeom prst="straightConnector1">
                <a:avLst/>
              </a:prstGeom>
              <a:noFill/>
              <a:ln cap="flat" cmpd="sng" w="9525">
                <a:solidFill>
                  <a:schemeClr val="dk1"/>
                </a:solidFill>
                <a:prstDash val="solid"/>
                <a:round/>
                <a:headEnd len="med" w="med" type="none"/>
                <a:tailEnd len="med" w="med" type="none"/>
              </a:ln>
            </p:spPr>
          </p:cxnSp>
          <p:cxnSp>
            <p:nvCxnSpPr>
              <p:cNvPr id="89" name="Google Shape;89;p10"/>
              <p:cNvCxnSpPr/>
              <p:nvPr/>
            </p:nvCxnSpPr>
            <p:spPr>
              <a:xfrm rot="10800000">
                <a:off x="4782050" y="540550"/>
                <a:ext cx="1582200" cy="0"/>
              </a:xfrm>
              <a:prstGeom prst="straightConnector1">
                <a:avLst/>
              </a:prstGeom>
              <a:noFill/>
              <a:ln cap="flat" cmpd="sng" w="9525">
                <a:solidFill>
                  <a:schemeClr val="dk1"/>
                </a:solidFill>
                <a:prstDash val="solid"/>
                <a:round/>
                <a:headEnd len="med" w="med" type="none"/>
                <a:tailEnd len="med" w="med" type="none"/>
              </a:ln>
            </p:spPr>
          </p:cxnSp>
        </p:grpSp>
        <p:grpSp>
          <p:nvGrpSpPr>
            <p:cNvPr id="90" name="Google Shape;90;p10"/>
            <p:cNvGrpSpPr/>
            <p:nvPr/>
          </p:nvGrpSpPr>
          <p:grpSpPr>
            <a:xfrm>
              <a:off x="2804975" y="4811450"/>
              <a:ext cx="3559250" cy="104700"/>
              <a:chOff x="2805000" y="488200"/>
              <a:chExt cx="3559250" cy="104700"/>
            </a:xfrm>
          </p:grpSpPr>
          <p:sp>
            <p:nvSpPr>
              <p:cNvPr id="91" name="Google Shape;91;p10"/>
              <p:cNvSpPr/>
              <p:nvPr/>
            </p:nvSpPr>
            <p:spPr>
              <a:xfrm>
                <a:off x="4519675" y="488200"/>
                <a:ext cx="104700" cy="1047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10"/>
              <p:cNvCxnSpPr/>
              <p:nvPr/>
            </p:nvCxnSpPr>
            <p:spPr>
              <a:xfrm rot="10800000">
                <a:off x="2805000" y="540550"/>
                <a:ext cx="1557000" cy="0"/>
              </a:xfrm>
              <a:prstGeom prst="straightConnector1">
                <a:avLst/>
              </a:prstGeom>
              <a:noFill/>
              <a:ln cap="flat" cmpd="sng" w="9525">
                <a:solidFill>
                  <a:schemeClr val="dk1"/>
                </a:solidFill>
                <a:prstDash val="solid"/>
                <a:round/>
                <a:headEnd len="med" w="med" type="none"/>
                <a:tailEnd len="med" w="med" type="none"/>
              </a:ln>
            </p:spPr>
          </p:cxnSp>
          <p:cxnSp>
            <p:nvCxnSpPr>
              <p:cNvPr id="93" name="Google Shape;93;p10"/>
              <p:cNvCxnSpPr/>
              <p:nvPr/>
            </p:nvCxnSpPr>
            <p:spPr>
              <a:xfrm rot="10800000">
                <a:off x="4782050" y="540550"/>
                <a:ext cx="1582200" cy="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3000"/>
              <a:buFont typeface="Cinzel Decorative"/>
              <a:buNone/>
              <a:defRPr sz="3000">
                <a:solidFill>
                  <a:schemeClr val="lt1"/>
                </a:solidFill>
                <a:latin typeface="Cinzel Decorative"/>
                <a:ea typeface="Cinzel Decorative"/>
                <a:cs typeface="Cinzel Decorative"/>
                <a:sym typeface="Cinzel Decorative"/>
              </a:defRPr>
            </a:lvl1pPr>
            <a:lvl2pPr lvl="1" rtl="0" algn="ctr">
              <a:lnSpc>
                <a:spcPct val="100000"/>
              </a:lnSpc>
              <a:spcBef>
                <a:spcPts val="0"/>
              </a:spcBef>
              <a:spcAft>
                <a:spcPts val="0"/>
              </a:spcAft>
              <a:buClr>
                <a:schemeClr val="lt1"/>
              </a:buClr>
              <a:buSzPts val="3000"/>
              <a:buFont typeface="Cormorant Garamond"/>
              <a:buNone/>
              <a:defRPr b="1" sz="3000">
                <a:solidFill>
                  <a:schemeClr val="lt1"/>
                </a:solidFill>
                <a:latin typeface="Cormorant Garamond"/>
                <a:ea typeface="Cormorant Garamond"/>
                <a:cs typeface="Cormorant Garamond"/>
                <a:sym typeface="Cormorant Garamond"/>
              </a:defRPr>
            </a:lvl2pPr>
            <a:lvl3pPr lvl="2" rtl="0" algn="ctr">
              <a:lnSpc>
                <a:spcPct val="100000"/>
              </a:lnSpc>
              <a:spcBef>
                <a:spcPts val="0"/>
              </a:spcBef>
              <a:spcAft>
                <a:spcPts val="0"/>
              </a:spcAft>
              <a:buClr>
                <a:schemeClr val="lt1"/>
              </a:buClr>
              <a:buSzPts val="3000"/>
              <a:buFont typeface="Cormorant Garamond"/>
              <a:buNone/>
              <a:defRPr b="1" sz="3000">
                <a:solidFill>
                  <a:schemeClr val="lt1"/>
                </a:solidFill>
                <a:latin typeface="Cormorant Garamond"/>
                <a:ea typeface="Cormorant Garamond"/>
                <a:cs typeface="Cormorant Garamond"/>
                <a:sym typeface="Cormorant Garamond"/>
              </a:defRPr>
            </a:lvl3pPr>
            <a:lvl4pPr lvl="3" rtl="0" algn="ctr">
              <a:lnSpc>
                <a:spcPct val="100000"/>
              </a:lnSpc>
              <a:spcBef>
                <a:spcPts val="0"/>
              </a:spcBef>
              <a:spcAft>
                <a:spcPts val="0"/>
              </a:spcAft>
              <a:buClr>
                <a:schemeClr val="lt1"/>
              </a:buClr>
              <a:buSzPts val="3000"/>
              <a:buFont typeface="Cormorant Garamond"/>
              <a:buNone/>
              <a:defRPr b="1" sz="3000">
                <a:solidFill>
                  <a:schemeClr val="lt1"/>
                </a:solidFill>
                <a:latin typeface="Cormorant Garamond"/>
                <a:ea typeface="Cormorant Garamond"/>
                <a:cs typeface="Cormorant Garamond"/>
                <a:sym typeface="Cormorant Garamond"/>
              </a:defRPr>
            </a:lvl4pPr>
            <a:lvl5pPr lvl="4" rtl="0" algn="ctr">
              <a:lnSpc>
                <a:spcPct val="100000"/>
              </a:lnSpc>
              <a:spcBef>
                <a:spcPts val="0"/>
              </a:spcBef>
              <a:spcAft>
                <a:spcPts val="0"/>
              </a:spcAft>
              <a:buClr>
                <a:schemeClr val="lt1"/>
              </a:buClr>
              <a:buSzPts val="3000"/>
              <a:buFont typeface="Cormorant Garamond"/>
              <a:buNone/>
              <a:defRPr b="1" sz="3000">
                <a:solidFill>
                  <a:schemeClr val="lt1"/>
                </a:solidFill>
                <a:latin typeface="Cormorant Garamond"/>
                <a:ea typeface="Cormorant Garamond"/>
                <a:cs typeface="Cormorant Garamond"/>
                <a:sym typeface="Cormorant Garamond"/>
              </a:defRPr>
            </a:lvl5pPr>
            <a:lvl6pPr lvl="5" rtl="0" algn="ctr">
              <a:lnSpc>
                <a:spcPct val="100000"/>
              </a:lnSpc>
              <a:spcBef>
                <a:spcPts val="0"/>
              </a:spcBef>
              <a:spcAft>
                <a:spcPts val="0"/>
              </a:spcAft>
              <a:buClr>
                <a:schemeClr val="lt1"/>
              </a:buClr>
              <a:buSzPts val="3000"/>
              <a:buFont typeface="Cormorant Garamond"/>
              <a:buNone/>
              <a:defRPr b="1" sz="3000">
                <a:solidFill>
                  <a:schemeClr val="lt1"/>
                </a:solidFill>
                <a:latin typeface="Cormorant Garamond"/>
                <a:ea typeface="Cormorant Garamond"/>
                <a:cs typeface="Cormorant Garamond"/>
                <a:sym typeface="Cormorant Garamond"/>
              </a:defRPr>
            </a:lvl6pPr>
            <a:lvl7pPr lvl="6" rtl="0" algn="ctr">
              <a:lnSpc>
                <a:spcPct val="100000"/>
              </a:lnSpc>
              <a:spcBef>
                <a:spcPts val="0"/>
              </a:spcBef>
              <a:spcAft>
                <a:spcPts val="0"/>
              </a:spcAft>
              <a:buClr>
                <a:schemeClr val="lt1"/>
              </a:buClr>
              <a:buSzPts val="3000"/>
              <a:buFont typeface="Cormorant Garamond"/>
              <a:buNone/>
              <a:defRPr b="1" sz="3000">
                <a:solidFill>
                  <a:schemeClr val="lt1"/>
                </a:solidFill>
                <a:latin typeface="Cormorant Garamond"/>
                <a:ea typeface="Cormorant Garamond"/>
                <a:cs typeface="Cormorant Garamond"/>
                <a:sym typeface="Cormorant Garamond"/>
              </a:defRPr>
            </a:lvl7pPr>
            <a:lvl8pPr lvl="7" rtl="0" algn="ctr">
              <a:lnSpc>
                <a:spcPct val="100000"/>
              </a:lnSpc>
              <a:spcBef>
                <a:spcPts val="0"/>
              </a:spcBef>
              <a:spcAft>
                <a:spcPts val="0"/>
              </a:spcAft>
              <a:buClr>
                <a:schemeClr val="lt1"/>
              </a:buClr>
              <a:buSzPts val="3000"/>
              <a:buFont typeface="Cormorant Garamond"/>
              <a:buNone/>
              <a:defRPr b="1" sz="3000">
                <a:solidFill>
                  <a:schemeClr val="lt1"/>
                </a:solidFill>
                <a:latin typeface="Cormorant Garamond"/>
                <a:ea typeface="Cormorant Garamond"/>
                <a:cs typeface="Cormorant Garamond"/>
                <a:sym typeface="Cormorant Garamond"/>
              </a:defRPr>
            </a:lvl8pPr>
            <a:lvl9pPr lvl="8" rtl="0" algn="ctr">
              <a:lnSpc>
                <a:spcPct val="100000"/>
              </a:lnSpc>
              <a:spcBef>
                <a:spcPts val="0"/>
              </a:spcBef>
              <a:spcAft>
                <a:spcPts val="0"/>
              </a:spcAft>
              <a:buClr>
                <a:schemeClr val="lt1"/>
              </a:buClr>
              <a:buSzPts val="3000"/>
              <a:buFont typeface="Cormorant Garamond"/>
              <a:buNone/>
              <a:defRPr b="1" sz="3000">
                <a:solidFill>
                  <a:schemeClr val="lt1"/>
                </a:solidFill>
                <a:latin typeface="Cormorant Garamond"/>
                <a:ea typeface="Cormorant Garamond"/>
                <a:cs typeface="Cormorant Garamond"/>
                <a:sym typeface="Cormorant Garamond"/>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1pPr>
            <a:lvl2pPr indent="-317500" lvl="1" marL="9144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2pPr>
            <a:lvl3pPr indent="-317500" lvl="2" marL="13716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3pPr>
            <a:lvl4pPr indent="-317500" lvl="3" marL="18288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4pPr>
            <a:lvl5pPr indent="-317500" lvl="4" marL="22860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5pPr>
            <a:lvl6pPr indent="-317500" lvl="5" marL="27432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6pPr>
            <a:lvl7pPr indent="-317500" lvl="6" marL="32004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7pPr>
            <a:lvl8pPr indent="-317500" lvl="7" marL="36576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8pPr>
            <a:lvl9pPr indent="-317500" lvl="8" marL="4114800">
              <a:lnSpc>
                <a:spcPct val="100000"/>
              </a:lnSpc>
              <a:spcBef>
                <a:spcPts val="1600"/>
              </a:spcBef>
              <a:spcAft>
                <a:spcPts val="160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jpg"/><Relationship Id="rId4" Type="http://schemas.openxmlformats.org/officeDocument/2006/relationships/hyperlink" Target="mailto:1hk20cs143@hkbk.edu.in" TargetMode="External"/><Relationship Id="rId5" Type="http://schemas.openxmlformats.org/officeDocument/2006/relationships/hyperlink" Target="mailto:1hk20cs146@hkbk.edu.in" TargetMode="External"/><Relationship Id="rId6" Type="http://schemas.openxmlformats.org/officeDocument/2006/relationships/hyperlink" Target="mailto:1hk20cs152@hkbk.edu.i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0" name="Shape 260"/>
        <p:cNvGrpSpPr/>
        <p:nvPr/>
      </p:nvGrpSpPr>
      <p:grpSpPr>
        <a:xfrm>
          <a:off x="0" y="0"/>
          <a:ext cx="0" cy="0"/>
          <a:chOff x="0" y="0"/>
          <a:chExt cx="0" cy="0"/>
        </a:xfrm>
      </p:grpSpPr>
      <p:sp>
        <p:nvSpPr>
          <p:cNvPr id="261" name="Google Shape;261;p25"/>
          <p:cNvSpPr txBox="1"/>
          <p:nvPr>
            <p:ph type="ctrTitle"/>
          </p:nvPr>
        </p:nvSpPr>
        <p:spPr>
          <a:xfrm>
            <a:off x="1579150" y="420325"/>
            <a:ext cx="6516900" cy="168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PrAVI WIZARD LUXURIOUS</a:t>
            </a:r>
            <a:endParaRPr/>
          </a:p>
        </p:txBody>
      </p:sp>
      <p:sp>
        <p:nvSpPr>
          <p:cNvPr id="262" name="Google Shape;262;p25"/>
          <p:cNvSpPr txBox="1"/>
          <p:nvPr>
            <p:ph idx="1" type="subTitle"/>
          </p:nvPr>
        </p:nvSpPr>
        <p:spPr>
          <a:xfrm>
            <a:off x="2340775" y="3602425"/>
            <a:ext cx="4462500" cy="43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900">
                <a:latin typeface="Josefin Sans"/>
                <a:ea typeface="Josefin Sans"/>
                <a:cs typeface="Josefin Sans"/>
                <a:sym typeface="Josefin Sans"/>
              </a:rPr>
              <a:t>HOTEL MANAGEMENT SYSTEM</a:t>
            </a:r>
            <a:endParaRPr b="1" sz="2900">
              <a:latin typeface="Josefin Sans"/>
              <a:ea typeface="Josefin Sans"/>
              <a:cs typeface="Josefin Sans"/>
              <a:sym typeface="Josefin Sans"/>
            </a:endParaRPr>
          </a:p>
        </p:txBody>
      </p:sp>
      <p:sp>
        <p:nvSpPr>
          <p:cNvPr id="263" name="Google Shape;263;p25"/>
          <p:cNvSpPr txBox="1"/>
          <p:nvPr>
            <p:ph idx="1" type="subTitle"/>
          </p:nvPr>
        </p:nvSpPr>
        <p:spPr>
          <a:xfrm>
            <a:off x="3847575" y="2129754"/>
            <a:ext cx="3133500" cy="8022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6000">
                <a:solidFill>
                  <a:schemeClr val="lt1"/>
                </a:solidFill>
                <a:latin typeface="Cinzel Decorative"/>
                <a:ea typeface="Cinzel Decorative"/>
                <a:cs typeface="Cinzel Decorative"/>
                <a:sym typeface="Cinzel Decorative"/>
              </a:rPr>
              <a:t> HoteL</a:t>
            </a:r>
            <a:endParaRPr sz="2900">
              <a:latin typeface="Cinzel Decorative"/>
              <a:ea typeface="Cinzel Decorative"/>
              <a:cs typeface="Cinzel Decorative"/>
              <a:sym typeface="Cinzel Decorative"/>
            </a:endParaRPr>
          </a:p>
        </p:txBody>
      </p:sp>
      <p:cxnSp>
        <p:nvCxnSpPr>
          <p:cNvPr id="264" name="Google Shape;264;p25"/>
          <p:cNvCxnSpPr/>
          <p:nvPr/>
        </p:nvCxnSpPr>
        <p:spPr>
          <a:xfrm>
            <a:off x="2585475" y="2568825"/>
            <a:ext cx="1234200" cy="0"/>
          </a:xfrm>
          <a:prstGeom prst="straightConnector1">
            <a:avLst/>
          </a:prstGeom>
          <a:noFill/>
          <a:ln cap="flat" cmpd="sng" w="9525">
            <a:solidFill>
              <a:schemeClr val="lt1"/>
            </a:solidFill>
            <a:prstDash val="solid"/>
            <a:round/>
            <a:headEnd len="med" w="med" type="none"/>
            <a:tailEnd len="med" w="med" type="none"/>
          </a:ln>
        </p:spPr>
      </p:cxnSp>
      <p:sp>
        <p:nvSpPr>
          <p:cNvPr id="265" name="Google Shape;265;p25"/>
          <p:cNvSpPr txBox="1"/>
          <p:nvPr>
            <p:ph idx="1" type="subTitle"/>
          </p:nvPr>
        </p:nvSpPr>
        <p:spPr>
          <a:xfrm>
            <a:off x="3005250" y="3037023"/>
            <a:ext cx="3133500" cy="402000"/>
          </a:xfrm>
          <a:prstGeom prst="rect">
            <a:avLst/>
          </a:prstGeom>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1700"/>
              <a:t>DBMS MINI PROJECT</a:t>
            </a:r>
            <a:endParaRPr sz="100">
              <a:latin typeface="Josefin Sans Light"/>
              <a:ea typeface="Josefin Sans Light"/>
              <a:cs typeface="Josefin Sans Light"/>
              <a:sym typeface="Josefin Sans Light"/>
            </a:endParaRPr>
          </a:p>
        </p:txBody>
      </p:sp>
      <p:sp>
        <p:nvSpPr>
          <p:cNvPr id="266" name="Google Shape;266;p25"/>
          <p:cNvSpPr txBox="1"/>
          <p:nvPr>
            <p:ph idx="1" type="subTitle"/>
          </p:nvPr>
        </p:nvSpPr>
        <p:spPr>
          <a:xfrm>
            <a:off x="2666439" y="2668900"/>
            <a:ext cx="1234200" cy="2673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1800">
                <a:solidFill>
                  <a:schemeClr val="lt1"/>
                </a:solidFill>
                <a:latin typeface="Cinzel Decorative"/>
                <a:ea typeface="Cinzel Decorative"/>
                <a:cs typeface="Cinzel Decorative"/>
                <a:sym typeface="Cinzel Decorative"/>
              </a:rPr>
              <a:t>202</a:t>
            </a:r>
            <a:r>
              <a:rPr lang="en" sz="1800">
                <a:latin typeface="Cinzel Decorative"/>
                <a:ea typeface="Cinzel Decorative"/>
                <a:cs typeface="Cinzel Decorative"/>
                <a:sym typeface="Cinzel Decorative"/>
              </a:rPr>
              <a:t>3</a:t>
            </a:r>
            <a:endParaRPr sz="1800">
              <a:latin typeface="Cinzel Decorative"/>
              <a:ea typeface="Cinzel Decorative"/>
              <a:cs typeface="Cinzel Decorative"/>
              <a:sym typeface="Cinzel Decorative"/>
            </a:endParaRPr>
          </a:p>
        </p:txBody>
      </p:sp>
      <p:pic>
        <p:nvPicPr>
          <p:cNvPr id="267" name="Google Shape;267;p25"/>
          <p:cNvPicPr preferRelativeResize="0"/>
          <p:nvPr/>
        </p:nvPicPr>
        <p:blipFill>
          <a:blip r:embed="rId4">
            <a:alphaModFix/>
          </a:blip>
          <a:stretch>
            <a:fillRect/>
          </a:stretch>
        </p:blipFill>
        <p:spPr>
          <a:xfrm>
            <a:off x="304800" y="242488"/>
            <a:ext cx="2035974" cy="20359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4"/>
          <p:cNvSpPr txBox="1"/>
          <p:nvPr>
            <p:ph type="title"/>
          </p:nvPr>
        </p:nvSpPr>
        <p:spPr>
          <a:xfrm>
            <a:off x="177200" y="562825"/>
            <a:ext cx="40128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SNAPSHOTS</a:t>
            </a:r>
            <a:endParaRPr sz="2200"/>
          </a:p>
        </p:txBody>
      </p:sp>
      <p:sp>
        <p:nvSpPr>
          <p:cNvPr id="332" name="Google Shape;332;p34"/>
          <p:cNvSpPr txBox="1"/>
          <p:nvPr>
            <p:ph idx="1" type="subTitle"/>
          </p:nvPr>
        </p:nvSpPr>
        <p:spPr>
          <a:xfrm>
            <a:off x="177200" y="2634500"/>
            <a:ext cx="2251200" cy="727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800">
                <a:solidFill>
                  <a:srgbClr val="999999"/>
                </a:solidFill>
                <a:latin typeface="Georgia"/>
                <a:ea typeface="Georgia"/>
                <a:cs typeface="Georgia"/>
                <a:sym typeface="Georgia"/>
              </a:rPr>
              <a:t>NEW USER</a:t>
            </a:r>
            <a:endParaRPr i="1" sz="2800">
              <a:solidFill>
                <a:srgbClr val="999999"/>
              </a:solidFill>
              <a:latin typeface="Georgia"/>
              <a:ea typeface="Georgia"/>
              <a:cs typeface="Georgia"/>
              <a:sym typeface="Georgia"/>
            </a:endParaRPr>
          </a:p>
        </p:txBody>
      </p:sp>
      <p:cxnSp>
        <p:nvCxnSpPr>
          <p:cNvPr id="333" name="Google Shape;333;p34"/>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34" name="Google Shape;334;p34"/>
          <p:cNvPicPr preferRelativeResize="0"/>
          <p:nvPr/>
        </p:nvPicPr>
        <p:blipFill>
          <a:blip r:embed="rId3">
            <a:alphaModFix/>
          </a:blip>
          <a:stretch>
            <a:fillRect/>
          </a:stretch>
        </p:blipFill>
        <p:spPr>
          <a:xfrm>
            <a:off x="2772375" y="469000"/>
            <a:ext cx="6219226" cy="42629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5"/>
          <p:cNvSpPr txBox="1"/>
          <p:nvPr>
            <p:ph type="title"/>
          </p:nvPr>
        </p:nvSpPr>
        <p:spPr>
          <a:xfrm>
            <a:off x="177200" y="562825"/>
            <a:ext cx="40128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SNAPSHOTS</a:t>
            </a:r>
            <a:endParaRPr sz="2200"/>
          </a:p>
        </p:txBody>
      </p:sp>
      <p:sp>
        <p:nvSpPr>
          <p:cNvPr id="340" name="Google Shape;340;p35"/>
          <p:cNvSpPr txBox="1"/>
          <p:nvPr>
            <p:ph idx="1" type="subTitle"/>
          </p:nvPr>
        </p:nvSpPr>
        <p:spPr>
          <a:xfrm>
            <a:off x="177200" y="2634500"/>
            <a:ext cx="2027100" cy="727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800">
                <a:solidFill>
                  <a:srgbClr val="999999"/>
                </a:solidFill>
                <a:latin typeface="Georgia"/>
                <a:ea typeface="Georgia"/>
                <a:cs typeface="Georgia"/>
                <a:sym typeface="Georgia"/>
              </a:rPr>
              <a:t>BOOKING</a:t>
            </a:r>
            <a:endParaRPr i="1" sz="2800">
              <a:solidFill>
                <a:srgbClr val="999999"/>
              </a:solidFill>
              <a:latin typeface="Georgia"/>
              <a:ea typeface="Georgia"/>
              <a:cs typeface="Georgia"/>
              <a:sym typeface="Georgia"/>
            </a:endParaRPr>
          </a:p>
        </p:txBody>
      </p:sp>
      <p:cxnSp>
        <p:nvCxnSpPr>
          <p:cNvPr id="341" name="Google Shape;341;p35"/>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42" name="Google Shape;342;p35"/>
          <p:cNvPicPr preferRelativeResize="0"/>
          <p:nvPr/>
        </p:nvPicPr>
        <p:blipFill>
          <a:blip r:embed="rId3">
            <a:alphaModFix/>
          </a:blip>
          <a:stretch>
            <a:fillRect/>
          </a:stretch>
        </p:blipFill>
        <p:spPr>
          <a:xfrm>
            <a:off x="2709850" y="672250"/>
            <a:ext cx="6281750" cy="4059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6"/>
          <p:cNvSpPr txBox="1"/>
          <p:nvPr>
            <p:ph type="title"/>
          </p:nvPr>
        </p:nvSpPr>
        <p:spPr>
          <a:xfrm>
            <a:off x="177200" y="562825"/>
            <a:ext cx="40128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SNAPSHOTS</a:t>
            </a:r>
            <a:endParaRPr sz="2200"/>
          </a:p>
        </p:txBody>
      </p:sp>
      <p:sp>
        <p:nvSpPr>
          <p:cNvPr id="348" name="Google Shape;348;p36"/>
          <p:cNvSpPr txBox="1"/>
          <p:nvPr>
            <p:ph idx="1" type="subTitle"/>
          </p:nvPr>
        </p:nvSpPr>
        <p:spPr>
          <a:xfrm>
            <a:off x="177200" y="2634500"/>
            <a:ext cx="1797900" cy="727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800">
                <a:solidFill>
                  <a:srgbClr val="999999"/>
                </a:solidFill>
                <a:latin typeface="Georgia"/>
                <a:ea typeface="Georgia"/>
                <a:cs typeface="Georgia"/>
                <a:sym typeface="Georgia"/>
              </a:rPr>
              <a:t>DETAILS</a:t>
            </a:r>
            <a:endParaRPr i="1" sz="2800">
              <a:solidFill>
                <a:srgbClr val="999999"/>
              </a:solidFill>
              <a:latin typeface="Georgia"/>
              <a:ea typeface="Georgia"/>
              <a:cs typeface="Georgia"/>
              <a:sym typeface="Georgia"/>
            </a:endParaRPr>
          </a:p>
        </p:txBody>
      </p:sp>
      <p:cxnSp>
        <p:nvCxnSpPr>
          <p:cNvPr id="349" name="Google Shape;349;p36"/>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50" name="Google Shape;350;p36"/>
          <p:cNvPicPr preferRelativeResize="0"/>
          <p:nvPr/>
        </p:nvPicPr>
        <p:blipFill>
          <a:blip r:embed="rId3">
            <a:alphaModFix/>
          </a:blip>
          <a:stretch>
            <a:fillRect/>
          </a:stretch>
        </p:blipFill>
        <p:spPr>
          <a:xfrm>
            <a:off x="2725475" y="359575"/>
            <a:ext cx="6418525" cy="43461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7"/>
          <p:cNvSpPr txBox="1"/>
          <p:nvPr>
            <p:ph type="title"/>
          </p:nvPr>
        </p:nvSpPr>
        <p:spPr>
          <a:xfrm>
            <a:off x="99025" y="562825"/>
            <a:ext cx="40911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SNAPSHOTS</a:t>
            </a:r>
            <a:endParaRPr sz="2200"/>
          </a:p>
        </p:txBody>
      </p:sp>
      <p:sp>
        <p:nvSpPr>
          <p:cNvPr id="356" name="Google Shape;356;p37"/>
          <p:cNvSpPr txBox="1"/>
          <p:nvPr>
            <p:ph idx="1" type="subTitle"/>
          </p:nvPr>
        </p:nvSpPr>
        <p:spPr>
          <a:xfrm>
            <a:off x="177200" y="2634500"/>
            <a:ext cx="1923000" cy="727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800">
                <a:solidFill>
                  <a:srgbClr val="999999"/>
                </a:solidFill>
                <a:latin typeface="Georgia"/>
                <a:ea typeface="Georgia"/>
                <a:cs typeface="Georgia"/>
                <a:sym typeface="Georgia"/>
              </a:rPr>
              <a:t>REPORT</a:t>
            </a:r>
            <a:endParaRPr i="1" sz="2800">
              <a:solidFill>
                <a:srgbClr val="999999"/>
              </a:solidFill>
              <a:latin typeface="Georgia"/>
              <a:ea typeface="Georgia"/>
              <a:cs typeface="Georgia"/>
              <a:sym typeface="Georgia"/>
            </a:endParaRPr>
          </a:p>
        </p:txBody>
      </p:sp>
      <p:cxnSp>
        <p:nvCxnSpPr>
          <p:cNvPr id="357" name="Google Shape;357;p37"/>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58" name="Google Shape;358;p37"/>
          <p:cNvPicPr preferRelativeResize="0"/>
          <p:nvPr/>
        </p:nvPicPr>
        <p:blipFill>
          <a:blip r:embed="rId3">
            <a:alphaModFix/>
          </a:blip>
          <a:stretch>
            <a:fillRect/>
          </a:stretch>
        </p:blipFill>
        <p:spPr>
          <a:xfrm>
            <a:off x="2662950" y="359575"/>
            <a:ext cx="6481050" cy="45533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8"/>
          <p:cNvSpPr txBox="1"/>
          <p:nvPr>
            <p:ph type="title"/>
          </p:nvPr>
        </p:nvSpPr>
        <p:spPr>
          <a:xfrm>
            <a:off x="177200" y="562825"/>
            <a:ext cx="40128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SNAPSHOTS</a:t>
            </a:r>
            <a:endParaRPr sz="2200"/>
          </a:p>
        </p:txBody>
      </p:sp>
      <p:sp>
        <p:nvSpPr>
          <p:cNvPr id="364" name="Google Shape;364;p38"/>
          <p:cNvSpPr txBox="1"/>
          <p:nvPr>
            <p:ph idx="1" type="subTitle"/>
          </p:nvPr>
        </p:nvSpPr>
        <p:spPr>
          <a:xfrm>
            <a:off x="177200" y="2634500"/>
            <a:ext cx="2376300" cy="727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800">
                <a:solidFill>
                  <a:srgbClr val="999999"/>
                </a:solidFill>
                <a:latin typeface="Georgia"/>
                <a:ea typeface="Georgia"/>
                <a:cs typeface="Georgia"/>
                <a:sym typeface="Georgia"/>
              </a:rPr>
              <a:t>CUSTOMER</a:t>
            </a:r>
            <a:endParaRPr i="1" sz="2800">
              <a:solidFill>
                <a:srgbClr val="999999"/>
              </a:solidFill>
              <a:latin typeface="Georgia"/>
              <a:ea typeface="Georgia"/>
              <a:cs typeface="Georgia"/>
              <a:sym typeface="Georgia"/>
            </a:endParaRPr>
          </a:p>
        </p:txBody>
      </p:sp>
      <p:cxnSp>
        <p:nvCxnSpPr>
          <p:cNvPr id="365" name="Google Shape;365;p38"/>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66" name="Google Shape;366;p38"/>
          <p:cNvPicPr preferRelativeResize="0"/>
          <p:nvPr/>
        </p:nvPicPr>
        <p:blipFill>
          <a:blip r:embed="rId3">
            <a:alphaModFix/>
          </a:blip>
          <a:stretch>
            <a:fillRect/>
          </a:stretch>
        </p:blipFill>
        <p:spPr>
          <a:xfrm>
            <a:off x="2725475" y="562825"/>
            <a:ext cx="6266125" cy="4205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9"/>
          <p:cNvSpPr txBox="1"/>
          <p:nvPr>
            <p:ph type="title"/>
          </p:nvPr>
        </p:nvSpPr>
        <p:spPr>
          <a:xfrm>
            <a:off x="177200" y="562825"/>
            <a:ext cx="40128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SNAPSHOTS</a:t>
            </a:r>
            <a:endParaRPr sz="2200"/>
          </a:p>
        </p:txBody>
      </p:sp>
      <p:sp>
        <p:nvSpPr>
          <p:cNvPr id="372" name="Google Shape;372;p39"/>
          <p:cNvSpPr txBox="1"/>
          <p:nvPr>
            <p:ph idx="1" type="subTitle"/>
          </p:nvPr>
        </p:nvSpPr>
        <p:spPr>
          <a:xfrm>
            <a:off x="177200" y="2634500"/>
            <a:ext cx="2376300" cy="727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800">
                <a:solidFill>
                  <a:srgbClr val="999999"/>
                </a:solidFill>
                <a:latin typeface="Georgia"/>
                <a:ea typeface="Georgia"/>
                <a:cs typeface="Georgia"/>
                <a:sym typeface="Georgia"/>
              </a:rPr>
              <a:t>DATABASES</a:t>
            </a:r>
            <a:endParaRPr i="1" sz="2800">
              <a:solidFill>
                <a:srgbClr val="999999"/>
              </a:solidFill>
              <a:latin typeface="Georgia"/>
              <a:ea typeface="Georgia"/>
              <a:cs typeface="Georgia"/>
              <a:sym typeface="Georgia"/>
            </a:endParaRPr>
          </a:p>
        </p:txBody>
      </p:sp>
      <p:cxnSp>
        <p:nvCxnSpPr>
          <p:cNvPr id="373" name="Google Shape;373;p39"/>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74" name="Google Shape;374;p39"/>
          <p:cNvPicPr preferRelativeResize="0"/>
          <p:nvPr/>
        </p:nvPicPr>
        <p:blipFill>
          <a:blip r:embed="rId3">
            <a:alphaModFix/>
          </a:blip>
          <a:stretch>
            <a:fillRect/>
          </a:stretch>
        </p:blipFill>
        <p:spPr>
          <a:xfrm>
            <a:off x="2705900" y="562823"/>
            <a:ext cx="6285699" cy="44152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0"/>
          <p:cNvSpPr txBox="1"/>
          <p:nvPr>
            <p:ph type="title"/>
          </p:nvPr>
        </p:nvSpPr>
        <p:spPr>
          <a:xfrm>
            <a:off x="177200" y="562825"/>
            <a:ext cx="40128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SNAPSHOTS</a:t>
            </a:r>
            <a:endParaRPr sz="2200"/>
          </a:p>
        </p:txBody>
      </p:sp>
      <p:sp>
        <p:nvSpPr>
          <p:cNvPr id="380" name="Google Shape;380;p40"/>
          <p:cNvSpPr txBox="1"/>
          <p:nvPr>
            <p:ph idx="1" type="subTitle"/>
          </p:nvPr>
        </p:nvSpPr>
        <p:spPr>
          <a:xfrm>
            <a:off x="177200" y="2634500"/>
            <a:ext cx="2376300" cy="727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2800">
                <a:solidFill>
                  <a:srgbClr val="999999"/>
                </a:solidFill>
                <a:latin typeface="Georgia"/>
                <a:ea typeface="Georgia"/>
                <a:cs typeface="Georgia"/>
                <a:sym typeface="Georgia"/>
              </a:rPr>
              <a:t>DATABASES</a:t>
            </a:r>
            <a:endParaRPr i="1" sz="2800">
              <a:solidFill>
                <a:srgbClr val="999999"/>
              </a:solidFill>
              <a:latin typeface="Georgia"/>
              <a:ea typeface="Georgia"/>
              <a:cs typeface="Georgia"/>
              <a:sym typeface="Georgia"/>
            </a:endParaRPr>
          </a:p>
        </p:txBody>
      </p:sp>
      <p:cxnSp>
        <p:nvCxnSpPr>
          <p:cNvPr id="381" name="Google Shape;381;p40"/>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82" name="Google Shape;382;p40"/>
          <p:cNvPicPr preferRelativeResize="0"/>
          <p:nvPr/>
        </p:nvPicPr>
        <p:blipFill>
          <a:blip r:embed="rId3">
            <a:alphaModFix/>
          </a:blip>
          <a:stretch>
            <a:fillRect/>
          </a:stretch>
        </p:blipFill>
        <p:spPr>
          <a:xfrm>
            <a:off x="2705900" y="312673"/>
            <a:ext cx="6285699" cy="46654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6" name="Shape 386"/>
        <p:cNvGrpSpPr/>
        <p:nvPr/>
      </p:nvGrpSpPr>
      <p:grpSpPr>
        <a:xfrm>
          <a:off x="0" y="0"/>
          <a:ext cx="0" cy="0"/>
          <a:chOff x="0" y="0"/>
          <a:chExt cx="0" cy="0"/>
        </a:xfrm>
      </p:grpSpPr>
      <p:sp>
        <p:nvSpPr>
          <p:cNvPr id="387" name="Google Shape;387;p41"/>
          <p:cNvSpPr txBox="1"/>
          <p:nvPr>
            <p:ph idx="4294967295" type="ctrTitle"/>
          </p:nvPr>
        </p:nvSpPr>
        <p:spPr>
          <a:xfrm>
            <a:off x="569700" y="546925"/>
            <a:ext cx="8004600" cy="127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8100"/>
              <a:t>Thanks</a:t>
            </a:r>
            <a:endParaRPr sz="8100"/>
          </a:p>
        </p:txBody>
      </p:sp>
      <p:sp>
        <p:nvSpPr>
          <p:cNvPr id="388" name="Google Shape;388;p41"/>
          <p:cNvSpPr txBox="1"/>
          <p:nvPr>
            <p:ph idx="4294967295" type="subTitle"/>
          </p:nvPr>
        </p:nvSpPr>
        <p:spPr>
          <a:xfrm>
            <a:off x="1830675" y="2044450"/>
            <a:ext cx="6329100" cy="17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a:t>                           </a:t>
            </a:r>
            <a:r>
              <a:rPr b="1" lang="en" sz="1600"/>
              <a:t>Do you have any questions?</a:t>
            </a:r>
            <a:endParaRPr b="1" sz="1600"/>
          </a:p>
          <a:p>
            <a:pPr indent="0" lvl="0" marL="0" rtl="0" algn="l">
              <a:spcBef>
                <a:spcPts val="1600"/>
              </a:spcBef>
              <a:spcAft>
                <a:spcPts val="0"/>
              </a:spcAft>
              <a:buNone/>
            </a:pPr>
            <a:r>
              <a:rPr lang="en" sz="2000"/>
              <a:t>Santosh Kumar Paital (1HK20CS143)	</a:t>
            </a:r>
            <a:r>
              <a:rPr b="1" lang="en" u="sng">
                <a:hlinkClick r:id="rId4"/>
              </a:rPr>
              <a:t>1hk20cs143@hkbk.edu.in</a:t>
            </a:r>
            <a:r>
              <a:rPr b="1" lang="en"/>
              <a:t> </a:t>
            </a:r>
            <a:endParaRPr sz="2000"/>
          </a:p>
          <a:p>
            <a:pPr indent="0" lvl="0" marL="0" rtl="0" algn="l">
              <a:spcBef>
                <a:spcPts val="0"/>
              </a:spcBef>
              <a:spcAft>
                <a:spcPts val="0"/>
              </a:spcAft>
              <a:buNone/>
            </a:pPr>
            <a:r>
              <a:rPr lang="en" sz="2000"/>
              <a:t>Sarvesh Raj(1HK20CS146)	</a:t>
            </a:r>
            <a:r>
              <a:rPr b="1" lang="en"/>
              <a:t>   </a:t>
            </a:r>
            <a:r>
              <a:rPr b="1" lang="en" u="sng">
                <a:hlinkClick r:id="rId5"/>
              </a:rPr>
              <a:t>1hk20cs146@hkbk.edu.in</a:t>
            </a:r>
            <a:r>
              <a:rPr b="1" lang="en"/>
              <a:t> </a:t>
            </a:r>
            <a:endParaRPr sz="2000"/>
          </a:p>
          <a:p>
            <a:pPr indent="0" lvl="0" marL="0" rtl="0" algn="l">
              <a:spcBef>
                <a:spcPts val="0"/>
              </a:spcBef>
              <a:spcAft>
                <a:spcPts val="0"/>
              </a:spcAft>
              <a:buNone/>
            </a:pPr>
            <a:r>
              <a:rPr lang="en" sz="2000"/>
              <a:t>Shrey Verma(1HK20CS152)	</a:t>
            </a:r>
            <a:r>
              <a:rPr b="1" lang="en" u="sng">
                <a:hlinkClick r:id="rId6"/>
              </a:rPr>
              <a:t>1hk20cs152@hkbk.edu.in</a:t>
            </a:r>
            <a:endParaRPr b="1" sz="1500"/>
          </a:p>
          <a:p>
            <a:pPr indent="0" lvl="0" marL="0" rtl="0" algn="l">
              <a:spcBef>
                <a:spcPts val="0"/>
              </a:spcBef>
              <a:spcAft>
                <a:spcPts val="0"/>
              </a:spcAft>
              <a:buClr>
                <a:schemeClr val="lt1"/>
              </a:buClr>
              <a:buSzPts val="1100"/>
              <a:buFont typeface="Arial"/>
              <a:buNone/>
            </a:pPr>
            <a:r>
              <a:rPr b="1" lang="en"/>
              <a:t>   </a:t>
            </a:r>
            <a:endParaRPr b="1"/>
          </a:p>
          <a:p>
            <a:pPr indent="0" lvl="0" marL="0" rtl="0" algn="l">
              <a:spcBef>
                <a:spcPts val="1600"/>
              </a:spcBef>
              <a:spcAft>
                <a:spcPts val="0"/>
              </a:spcAft>
              <a:buClr>
                <a:schemeClr val="lt1"/>
              </a:buClr>
              <a:buSzPts val="1100"/>
              <a:buFont typeface="Arial"/>
              <a:buNone/>
            </a:pPr>
            <a:r>
              <a:rPr b="1" lang="en"/>
              <a:t>  </a:t>
            </a:r>
            <a:endParaRPr b="1"/>
          </a:p>
          <a:p>
            <a:pPr indent="0" lvl="0" marL="0" rtl="0" algn="l">
              <a:spcBef>
                <a:spcPts val="1600"/>
              </a:spcBef>
              <a:spcAft>
                <a:spcPts val="0"/>
              </a:spcAft>
              <a:buClr>
                <a:schemeClr val="lt1"/>
              </a:buClr>
              <a:buSzPts val="1100"/>
              <a:buFont typeface="Arial"/>
              <a:buNone/>
            </a:pPr>
            <a:r>
              <a:t/>
            </a:r>
            <a:endParaRPr b="1"/>
          </a:p>
          <a:p>
            <a:pPr indent="0" lvl="0" marL="0" rtl="0" algn="l">
              <a:spcBef>
                <a:spcPts val="1600"/>
              </a:spcBef>
              <a:spcAft>
                <a:spcPts val="1600"/>
              </a:spcAft>
              <a:buClr>
                <a:schemeClr val="lt1"/>
              </a:buClr>
              <a:buSzPts val="1100"/>
              <a:buFont typeface="Arial"/>
              <a:buNone/>
            </a:pPr>
            <a:r>
              <a:t/>
            </a:r>
            <a:endParaRPr/>
          </a:p>
        </p:txBody>
      </p:sp>
      <p:grpSp>
        <p:nvGrpSpPr>
          <p:cNvPr id="389" name="Google Shape;389;p41"/>
          <p:cNvGrpSpPr/>
          <p:nvPr/>
        </p:nvGrpSpPr>
        <p:grpSpPr>
          <a:xfrm>
            <a:off x="2824054" y="4081252"/>
            <a:ext cx="3555796" cy="468048"/>
            <a:chOff x="3345200" y="3162124"/>
            <a:chExt cx="2453627" cy="365748"/>
          </a:xfrm>
        </p:grpSpPr>
        <p:grpSp>
          <p:nvGrpSpPr>
            <p:cNvPr id="390" name="Google Shape;390;p41"/>
            <p:cNvGrpSpPr/>
            <p:nvPr/>
          </p:nvGrpSpPr>
          <p:grpSpPr>
            <a:xfrm>
              <a:off x="3345200" y="3162124"/>
              <a:ext cx="359879" cy="361073"/>
              <a:chOff x="2773638" y="3162124"/>
              <a:chExt cx="359879" cy="361073"/>
            </a:xfrm>
          </p:grpSpPr>
          <p:sp>
            <p:nvSpPr>
              <p:cNvPr id="391" name="Google Shape;391;p41"/>
              <p:cNvSpPr/>
              <p:nvPr/>
            </p:nvSpPr>
            <p:spPr>
              <a:xfrm>
                <a:off x="2773638" y="3162124"/>
                <a:ext cx="359879" cy="361073"/>
              </a:xfrm>
              <a:custGeom>
                <a:rect b="b" l="l" r="r" t="t"/>
                <a:pathLst>
                  <a:path extrusionOk="0" h="23250" w="23218">
                    <a:moveTo>
                      <a:pt x="11609" y="0"/>
                    </a:moveTo>
                    <a:cubicBezTo>
                      <a:pt x="5204" y="0"/>
                      <a:pt x="1" y="5204"/>
                      <a:pt x="1" y="11642"/>
                    </a:cubicBezTo>
                    <a:cubicBezTo>
                      <a:pt x="1" y="18046"/>
                      <a:pt x="5204" y="23250"/>
                      <a:pt x="11609" y="23250"/>
                    </a:cubicBezTo>
                    <a:cubicBezTo>
                      <a:pt x="18013" y="23250"/>
                      <a:pt x="23217" y="18046"/>
                      <a:pt x="23217" y="11642"/>
                    </a:cubicBezTo>
                    <a:cubicBezTo>
                      <a:pt x="23217" y="5204"/>
                      <a:pt x="18013" y="0"/>
                      <a:pt x="11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1"/>
              <p:cNvSpPr/>
              <p:nvPr/>
            </p:nvSpPr>
            <p:spPr>
              <a:xfrm>
                <a:off x="2888964" y="3239834"/>
                <a:ext cx="110143" cy="211891"/>
              </a:xfrm>
              <a:custGeom>
                <a:rect b="b" l="l" r="r" t="t"/>
                <a:pathLst>
                  <a:path extrusionOk="0" h="13644" w="7106">
                    <a:moveTo>
                      <a:pt x="5671" y="2302"/>
                    </a:moveTo>
                    <a:cubicBezTo>
                      <a:pt x="6071" y="2302"/>
                      <a:pt x="6505" y="2302"/>
                      <a:pt x="6939" y="2302"/>
                    </a:cubicBezTo>
                    <a:lnTo>
                      <a:pt x="7105" y="2302"/>
                    </a:lnTo>
                    <a:lnTo>
                      <a:pt x="7105" y="101"/>
                    </a:lnTo>
                    <a:cubicBezTo>
                      <a:pt x="6872" y="101"/>
                      <a:pt x="6638" y="67"/>
                      <a:pt x="6405" y="34"/>
                    </a:cubicBezTo>
                    <a:cubicBezTo>
                      <a:pt x="5971" y="34"/>
                      <a:pt x="5538" y="1"/>
                      <a:pt x="5104" y="1"/>
                    </a:cubicBezTo>
                    <a:cubicBezTo>
                      <a:pt x="4437" y="34"/>
                      <a:pt x="3803" y="201"/>
                      <a:pt x="3269" y="568"/>
                    </a:cubicBezTo>
                    <a:cubicBezTo>
                      <a:pt x="2635" y="1035"/>
                      <a:pt x="2302" y="1669"/>
                      <a:pt x="2168" y="2402"/>
                    </a:cubicBezTo>
                    <a:cubicBezTo>
                      <a:pt x="2102" y="2736"/>
                      <a:pt x="2102" y="3036"/>
                      <a:pt x="2102" y="3370"/>
                    </a:cubicBezTo>
                    <a:cubicBezTo>
                      <a:pt x="2068" y="3837"/>
                      <a:pt x="2068" y="4337"/>
                      <a:pt x="2102" y="4838"/>
                    </a:cubicBezTo>
                    <a:lnTo>
                      <a:pt x="2102" y="5004"/>
                    </a:lnTo>
                    <a:lnTo>
                      <a:pt x="0" y="5004"/>
                    </a:lnTo>
                    <a:lnTo>
                      <a:pt x="0" y="7473"/>
                    </a:lnTo>
                    <a:lnTo>
                      <a:pt x="2068" y="7473"/>
                    </a:lnTo>
                    <a:lnTo>
                      <a:pt x="2068" y="13644"/>
                    </a:lnTo>
                    <a:lnTo>
                      <a:pt x="4637" y="13644"/>
                    </a:lnTo>
                    <a:lnTo>
                      <a:pt x="4637" y="7473"/>
                    </a:lnTo>
                    <a:lnTo>
                      <a:pt x="6705" y="7473"/>
                    </a:lnTo>
                    <a:cubicBezTo>
                      <a:pt x="6805" y="6672"/>
                      <a:pt x="6905" y="5872"/>
                      <a:pt x="7039" y="5004"/>
                    </a:cubicBezTo>
                    <a:lnTo>
                      <a:pt x="6572" y="5004"/>
                    </a:lnTo>
                    <a:cubicBezTo>
                      <a:pt x="5971" y="5004"/>
                      <a:pt x="4604" y="5004"/>
                      <a:pt x="4604" y="5004"/>
                    </a:cubicBezTo>
                    <a:cubicBezTo>
                      <a:pt x="4604" y="5004"/>
                      <a:pt x="4604" y="3803"/>
                      <a:pt x="4637" y="3270"/>
                    </a:cubicBezTo>
                    <a:cubicBezTo>
                      <a:pt x="4637" y="2569"/>
                      <a:pt x="5071" y="2336"/>
                      <a:pt x="5671" y="2302"/>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41"/>
            <p:cNvGrpSpPr/>
            <p:nvPr/>
          </p:nvGrpSpPr>
          <p:grpSpPr>
            <a:xfrm>
              <a:off x="3868641" y="3162124"/>
              <a:ext cx="359879" cy="361073"/>
              <a:chOff x="3178033" y="3162124"/>
              <a:chExt cx="359879" cy="361073"/>
            </a:xfrm>
          </p:grpSpPr>
          <p:sp>
            <p:nvSpPr>
              <p:cNvPr id="394" name="Google Shape;394;p41"/>
              <p:cNvSpPr/>
              <p:nvPr/>
            </p:nvSpPr>
            <p:spPr>
              <a:xfrm>
                <a:off x="3178033" y="3162124"/>
                <a:ext cx="359879" cy="361073"/>
              </a:xfrm>
              <a:custGeom>
                <a:rect b="b" l="l" r="r" t="t"/>
                <a:pathLst>
                  <a:path extrusionOk="0" h="23250" w="23218">
                    <a:moveTo>
                      <a:pt x="11609" y="0"/>
                    </a:moveTo>
                    <a:cubicBezTo>
                      <a:pt x="5205" y="0"/>
                      <a:pt x="1" y="5204"/>
                      <a:pt x="1" y="11642"/>
                    </a:cubicBezTo>
                    <a:cubicBezTo>
                      <a:pt x="1" y="18046"/>
                      <a:pt x="5205" y="23250"/>
                      <a:pt x="11609" y="23250"/>
                    </a:cubicBezTo>
                    <a:cubicBezTo>
                      <a:pt x="18014" y="23250"/>
                      <a:pt x="23217" y="18046"/>
                      <a:pt x="23217" y="11642"/>
                    </a:cubicBezTo>
                    <a:cubicBezTo>
                      <a:pt x="23217" y="5204"/>
                      <a:pt x="18014" y="0"/>
                      <a:pt x="11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1"/>
              <p:cNvSpPr/>
              <p:nvPr/>
            </p:nvSpPr>
            <p:spPr>
              <a:xfrm>
                <a:off x="3262850" y="3263149"/>
                <a:ext cx="205794" cy="169929"/>
              </a:xfrm>
              <a:custGeom>
                <a:rect b="b" l="l" r="r" t="t"/>
                <a:pathLst>
                  <a:path extrusionOk="0" h="10942" w="13277">
                    <a:moveTo>
                      <a:pt x="4037" y="8574"/>
                    </a:moveTo>
                    <a:cubicBezTo>
                      <a:pt x="2602" y="8507"/>
                      <a:pt x="1735" y="7473"/>
                      <a:pt x="1502" y="6672"/>
                    </a:cubicBezTo>
                    <a:cubicBezTo>
                      <a:pt x="1902" y="6739"/>
                      <a:pt x="2269" y="6739"/>
                      <a:pt x="2669" y="6639"/>
                    </a:cubicBezTo>
                    <a:cubicBezTo>
                      <a:pt x="2669" y="6639"/>
                      <a:pt x="2669" y="6639"/>
                      <a:pt x="2702" y="6606"/>
                    </a:cubicBezTo>
                    <a:cubicBezTo>
                      <a:pt x="1935" y="6439"/>
                      <a:pt x="1335" y="6038"/>
                      <a:pt x="934" y="5371"/>
                    </a:cubicBezTo>
                    <a:cubicBezTo>
                      <a:pt x="668" y="4938"/>
                      <a:pt x="534" y="4437"/>
                      <a:pt x="534" y="3904"/>
                    </a:cubicBezTo>
                    <a:cubicBezTo>
                      <a:pt x="901" y="4104"/>
                      <a:pt x="1301" y="4237"/>
                      <a:pt x="1735" y="4237"/>
                    </a:cubicBezTo>
                    <a:cubicBezTo>
                      <a:pt x="1168" y="3837"/>
                      <a:pt x="768" y="3270"/>
                      <a:pt x="634" y="2603"/>
                    </a:cubicBezTo>
                    <a:cubicBezTo>
                      <a:pt x="467" y="1902"/>
                      <a:pt x="568" y="1235"/>
                      <a:pt x="901" y="601"/>
                    </a:cubicBezTo>
                    <a:cubicBezTo>
                      <a:pt x="2402" y="2336"/>
                      <a:pt x="4270" y="3303"/>
                      <a:pt x="6538" y="3470"/>
                    </a:cubicBezTo>
                    <a:cubicBezTo>
                      <a:pt x="6538" y="3370"/>
                      <a:pt x="6505" y="3270"/>
                      <a:pt x="6505" y="3170"/>
                    </a:cubicBezTo>
                    <a:cubicBezTo>
                      <a:pt x="6405" y="2536"/>
                      <a:pt x="6538" y="1936"/>
                      <a:pt x="6905" y="1368"/>
                    </a:cubicBezTo>
                    <a:cubicBezTo>
                      <a:pt x="7339" y="701"/>
                      <a:pt x="7939" y="268"/>
                      <a:pt x="8740" y="134"/>
                    </a:cubicBezTo>
                    <a:cubicBezTo>
                      <a:pt x="9674" y="1"/>
                      <a:pt x="10475" y="268"/>
                      <a:pt x="11142" y="901"/>
                    </a:cubicBezTo>
                    <a:cubicBezTo>
                      <a:pt x="11175" y="935"/>
                      <a:pt x="11208" y="968"/>
                      <a:pt x="11275" y="935"/>
                    </a:cubicBezTo>
                    <a:cubicBezTo>
                      <a:pt x="11842" y="835"/>
                      <a:pt x="12376" y="635"/>
                      <a:pt x="12876" y="334"/>
                    </a:cubicBezTo>
                    <a:cubicBezTo>
                      <a:pt x="12876" y="334"/>
                      <a:pt x="12910" y="334"/>
                      <a:pt x="12910" y="334"/>
                    </a:cubicBezTo>
                    <a:lnTo>
                      <a:pt x="12910" y="334"/>
                    </a:lnTo>
                    <a:cubicBezTo>
                      <a:pt x="12710" y="968"/>
                      <a:pt x="12309" y="1435"/>
                      <a:pt x="11742" y="1802"/>
                    </a:cubicBezTo>
                    <a:cubicBezTo>
                      <a:pt x="12276" y="1735"/>
                      <a:pt x="12776" y="1602"/>
                      <a:pt x="13277" y="1402"/>
                    </a:cubicBezTo>
                    <a:lnTo>
                      <a:pt x="13277" y="1402"/>
                    </a:lnTo>
                    <a:cubicBezTo>
                      <a:pt x="13177" y="1535"/>
                      <a:pt x="13076" y="1669"/>
                      <a:pt x="12976" y="1802"/>
                    </a:cubicBezTo>
                    <a:cubicBezTo>
                      <a:pt x="12676" y="2169"/>
                      <a:pt x="12343" y="2503"/>
                      <a:pt x="11976" y="2769"/>
                    </a:cubicBezTo>
                    <a:cubicBezTo>
                      <a:pt x="11942" y="2769"/>
                      <a:pt x="11942" y="2803"/>
                      <a:pt x="11942" y="2836"/>
                    </a:cubicBezTo>
                    <a:cubicBezTo>
                      <a:pt x="11942" y="3236"/>
                      <a:pt x="11942" y="3670"/>
                      <a:pt x="11876" y="4070"/>
                    </a:cubicBezTo>
                    <a:cubicBezTo>
                      <a:pt x="11776" y="4904"/>
                      <a:pt x="11542" y="5705"/>
                      <a:pt x="11175" y="6505"/>
                    </a:cubicBezTo>
                    <a:cubicBezTo>
                      <a:pt x="10808" y="7273"/>
                      <a:pt x="10308" y="8007"/>
                      <a:pt x="9707" y="8640"/>
                    </a:cubicBezTo>
                    <a:cubicBezTo>
                      <a:pt x="8673" y="9708"/>
                      <a:pt x="7406" y="10408"/>
                      <a:pt x="5971" y="10742"/>
                    </a:cubicBezTo>
                    <a:cubicBezTo>
                      <a:pt x="5438" y="10842"/>
                      <a:pt x="4937" y="10909"/>
                      <a:pt x="4437" y="10909"/>
                    </a:cubicBezTo>
                    <a:cubicBezTo>
                      <a:pt x="2869" y="10942"/>
                      <a:pt x="1401" y="10575"/>
                      <a:pt x="67" y="9741"/>
                    </a:cubicBezTo>
                    <a:cubicBezTo>
                      <a:pt x="34" y="9741"/>
                      <a:pt x="34" y="9708"/>
                      <a:pt x="0" y="9708"/>
                    </a:cubicBezTo>
                    <a:cubicBezTo>
                      <a:pt x="968" y="9808"/>
                      <a:pt x="1868" y="9674"/>
                      <a:pt x="2736" y="9307"/>
                    </a:cubicBezTo>
                    <a:cubicBezTo>
                      <a:pt x="3203" y="9141"/>
                      <a:pt x="3636" y="8874"/>
                      <a:pt x="4037" y="8574"/>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p41"/>
            <p:cNvGrpSpPr/>
            <p:nvPr/>
          </p:nvGrpSpPr>
          <p:grpSpPr>
            <a:xfrm>
              <a:off x="4392082" y="3162124"/>
              <a:ext cx="359879" cy="361073"/>
              <a:chOff x="3582956" y="3162124"/>
              <a:chExt cx="359879" cy="361073"/>
            </a:xfrm>
          </p:grpSpPr>
          <p:sp>
            <p:nvSpPr>
              <p:cNvPr id="397" name="Google Shape;397;p41"/>
              <p:cNvSpPr/>
              <p:nvPr/>
            </p:nvSpPr>
            <p:spPr>
              <a:xfrm>
                <a:off x="3582956" y="3162124"/>
                <a:ext cx="359879" cy="361073"/>
              </a:xfrm>
              <a:custGeom>
                <a:rect b="b" l="l" r="r" t="t"/>
                <a:pathLst>
                  <a:path extrusionOk="0" h="23250" w="23218">
                    <a:moveTo>
                      <a:pt x="11609" y="0"/>
                    </a:moveTo>
                    <a:cubicBezTo>
                      <a:pt x="5171" y="0"/>
                      <a:pt x="1" y="5204"/>
                      <a:pt x="1" y="11642"/>
                    </a:cubicBezTo>
                    <a:cubicBezTo>
                      <a:pt x="1" y="18046"/>
                      <a:pt x="5171" y="23250"/>
                      <a:pt x="11609" y="23250"/>
                    </a:cubicBezTo>
                    <a:cubicBezTo>
                      <a:pt x="18013" y="23250"/>
                      <a:pt x="23217" y="18046"/>
                      <a:pt x="23217" y="11642"/>
                    </a:cubicBezTo>
                    <a:cubicBezTo>
                      <a:pt x="23217" y="5204"/>
                      <a:pt x="18013" y="0"/>
                      <a:pt x="11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1"/>
              <p:cNvSpPr/>
              <p:nvPr/>
            </p:nvSpPr>
            <p:spPr>
              <a:xfrm>
                <a:off x="3667773" y="3247616"/>
                <a:ext cx="193905" cy="190646"/>
              </a:xfrm>
              <a:custGeom>
                <a:rect b="b" l="l" r="r" t="t"/>
                <a:pathLst>
                  <a:path extrusionOk="0" h="12276" w="12510">
                    <a:moveTo>
                      <a:pt x="9540" y="2135"/>
                    </a:moveTo>
                    <a:cubicBezTo>
                      <a:pt x="9107" y="2135"/>
                      <a:pt x="8773" y="2469"/>
                      <a:pt x="8773" y="2869"/>
                    </a:cubicBezTo>
                    <a:cubicBezTo>
                      <a:pt x="8773" y="3269"/>
                      <a:pt x="9107" y="3603"/>
                      <a:pt x="9540" y="3603"/>
                    </a:cubicBezTo>
                    <a:cubicBezTo>
                      <a:pt x="9941" y="3603"/>
                      <a:pt x="10274" y="3269"/>
                      <a:pt x="10274" y="2869"/>
                    </a:cubicBezTo>
                    <a:cubicBezTo>
                      <a:pt x="10274" y="2469"/>
                      <a:pt x="9941" y="2135"/>
                      <a:pt x="9540" y="2135"/>
                    </a:cubicBezTo>
                    <a:close/>
                    <a:moveTo>
                      <a:pt x="6271" y="4103"/>
                    </a:moveTo>
                    <a:cubicBezTo>
                      <a:pt x="7372" y="4103"/>
                      <a:pt x="8306" y="5037"/>
                      <a:pt x="8273" y="6171"/>
                    </a:cubicBezTo>
                    <a:cubicBezTo>
                      <a:pt x="8273" y="7253"/>
                      <a:pt x="7371" y="8174"/>
                      <a:pt x="6295" y="8174"/>
                    </a:cubicBezTo>
                    <a:cubicBezTo>
                      <a:pt x="6276" y="8174"/>
                      <a:pt x="6257" y="8173"/>
                      <a:pt x="6238" y="8173"/>
                    </a:cubicBezTo>
                    <a:cubicBezTo>
                      <a:pt x="5104" y="8173"/>
                      <a:pt x="4203" y="7239"/>
                      <a:pt x="4203" y="6138"/>
                    </a:cubicBezTo>
                    <a:cubicBezTo>
                      <a:pt x="4203" y="5004"/>
                      <a:pt x="5137" y="4103"/>
                      <a:pt x="6271" y="4103"/>
                    </a:cubicBezTo>
                    <a:close/>
                    <a:moveTo>
                      <a:pt x="6238" y="3002"/>
                    </a:moveTo>
                    <a:cubicBezTo>
                      <a:pt x="4503" y="3002"/>
                      <a:pt x="3102" y="4403"/>
                      <a:pt x="3102" y="6138"/>
                    </a:cubicBezTo>
                    <a:cubicBezTo>
                      <a:pt x="3102" y="7872"/>
                      <a:pt x="4503" y="9307"/>
                      <a:pt x="6238" y="9307"/>
                    </a:cubicBezTo>
                    <a:cubicBezTo>
                      <a:pt x="7972" y="9307"/>
                      <a:pt x="9407" y="7906"/>
                      <a:pt x="9407" y="6138"/>
                    </a:cubicBezTo>
                    <a:cubicBezTo>
                      <a:pt x="9407" y="4403"/>
                      <a:pt x="8006" y="3002"/>
                      <a:pt x="6238" y="3002"/>
                    </a:cubicBezTo>
                    <a:close/>
                    <a:moveTo>
                      <a:pt x="6121" y="1105"/>
                    </a:moveTo>
                    <a:cubicBezTo>
                      <a:pt x="7440" y="1105"/>
                      <a:pt x="8794" y="1146"/>
                      <a:pt x="9340" y="1234"/>
                    </a:cubicBezTo>
                    <a:cubicBezTo>
                      <a:pt x="10408" y="1401"/>
                      <a:pt x="11075" y="2102"/>
                      <a:pt x="11208" y="3169"/>
                    </a:cubicBezTo>
                    <a:cubicBezTo>
                      <a:pt x="11308" y="4203"/>
                      <a:pt x="11342" y="8139"/>
                      <a:pt x="11175" y="9240"/>
                    </a:cubicBezTo>
                    <a:cubicBezTo>
                      <a:pt x="11008" y="10307"/>
                      <a:pt x="10274" y="10975"/>
                      <a:pt x="9207" y="11075"/>
                    </a:cubicBezTo>
                    <a:cubicBezTo>
                      <a:pt x="8730" y="11122"/>
                      <a:pt x="7479" y="11163"/>
                      <a:pt x="6199" y="11163"/>
                    </a:cubicBezTo>
                    <a:cubicBezTo>
                      <a:pt x="4796" y="11163"/>
                      <a:pt x="3357" y="11114"/>
                      <a:pt x="2869" y="10975"/>
                    </a:cubicBezTo>
                    <a:cubicBezTo>
                      <a:pt x="2002" y="10741"/>
                      <a:pt x="1468" y="10141"/>
                      <a:pt x="1334" y="9240"/>
                    </a:cubicBezTo>
                    <a:cubicBezTo>
                      <a:pt x="1201" y="8406"/>
                      <a:pt x="1168" y="4170"/>
                      <a:pt x="1334" y="3036"/>
                    </a:cubicBezTo>
                    <a:cubicBezTo>
                      <a:pt x="1501" y="1968"/>
                      <a:pt x="2202" y="1334"/>
                      <a:pt x="3269" y="1201"/>
                    </a:cubicBezTo>
                    <a:cubicBezTo>
                      <a:pt x="3789" y="1138"/>
                      <a:pt x="4941" y="1105"/>
                      <a:pt x="6121" y="1105"/>
                    </a:cubicBezTo>
                    <a:close/>
                    <a:moveTo>
                      <a:pt x="5917" y="0"/>
                    </a:moveTo>
                    <a:cubicBezTo>
                      <a:pt x="4728" y="0"/>
                      <a:pt x="3569" y="33"/>
                      <a:pt x="2969" y="134"/>
                    </a:cubicBezTo>
                    <a:cubicBezTo>
                      <a:pt x="1601" y="367"/>
                      <a:pt x="667" y="1168"/>
                      <a:pt x="300" y="2535"/>
                    </a:cubicBezTo>
                    <a:cubicBezTo>
                      <a:pt x="0" y="3569"/>
                      <a:pt x="67" y="8406"/>
                      <a:pt x="234" y="9440"/>
                    </a:cubicBezTo>
                    <a:cubicBezTo>
                      <a:pt x="467" y="10841"/>
                      <a:pt x="1301" y="11742"/>
                      <a:pt x="2702" y="12109"/>
                    </a:cubicBezTo>
                    <a:cubicBezTo>
                      <a:pt x="3186" y="12226"/>
                      <a:pt x="4620" y="12276"/>
                      <a:pt x="6067" y="12276"/>
                    </a:cubicBezTo>
                    <a:cubicBezTo>
                      <a:pt x="7514" y="12276"/>
                      <a:pt x="8973" y="12226"/>
                      <a:pt x="9507" y="12142"/>
                    </a:cubicBezTo>
                    <a:cubicBezTo>
                      <a:pt x="10941" y="11909"/>
                      <a:pt x="11842" y="11108"/>
                      <a:pt x="12209" y="9707"/>
                    </a:cubicBezTo>
                    <a:cubicBezTo>
                      <a:pt x="12509" y="8606"/>
                      <a:pt x="12409" y="4036"/>
                      <a:pt x="12309" y="3069"/>
                    </a:cubicBezTo>
                    <a:cubicBezTo>
                      <a:pt x="12209" y="2268"/>
                      <a:pt x="11909" y="1568"/>
                      <a:pt x="11308" y="1001"/>
                    </a:cubicBezTo>
                    <a:cubicBezTo>
                      <a:pt x="10674" y="367"/>
                      <a:pt x="9907" y="100"/>
                      <a:pt x="9040" y="67"/>
                    </a:cubicBezTo>
                    <a:cubicBezTo>
                      <a:pt x="8323" y="33"/>
                      <a:pt x="7105" y="0"/>
                      <a:pt x="59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41"/>
            <p:cNvGrpSpPr/>
            <p:nvPr/>
          </p:nvGrpSpPr>
          <p:grpSpPr>
            <a:xfrm>
              <a:off x="4915523" y="3167296"/>
              <a:ext cx="359879" cy="360576"/>
              <a:chOff x="5605990" y="3167296"/>
              <a:chExt cx="359879" cy="360576"/>
            </a:xfrm>
          </p:grpSpPr>
          <p:sp>
            <p:nvSpPr>
              <p:cNvPr id="400" name="Google Shape;400;p41"/>
              <p:cNvSpPr/>
              <p:nvPr/>
            </p:nvSpPr>
            <p:spPr>
              <a:xfrm>
                <a:off x="5605990" y="3167296"/>
                <a:ext cx="359879" cy="360576"/>
              </a:xfrm>
              <a:custGeom>
                <a:rect b="b" l="l" r="r" t="t"/>
                <a:pathLst>
                  <a:path extrusionOk="0" h="23218" w="23218">
                    <a:moveTo>
                      <a:pt x="11609" y="1"/>
                    </a:moveTo>
                    <a:cubicBezTo>
                      <a:pt x="5171" y="1"/>
                      <a:pt x="1" y="5204"/>
                      <a:pt x="1" y="11609"/>
                    </a:cubicBezTo>
                    <a:cubicBezTo>
                      <a:pt x="1" y="18014"/>
                      <a:pt x="5171" y="23217"/>
                      <a:pt x="11609" y="23217"/>
                    </a:cubicBezTo>
                    <a:cubicBezTo>
                      <a:pt x="18014" y="23217"/>
                      <a:pt x="23217" y="18014"/>
                      <a:pt x="23217" y="11609"/>
                    </a:cubicBezTo>
                    <a:cubicBezTo>
                      <a:pt x="23217" y="5204"/>
                      <a:pt x="18014" y="1"/>
                      <a:pt x="116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1"/>
              <p:cNvSpPr/>
              <p:nvPr/>
            </p:nvSpPr>
            <p:spPr>
              <a:xfrm>
                <a:off x="5705798" y="3251748"/>
                <a:ext cx="42408" cy="175629"/>
              </a:xfrm>
              <a:custGeom>
                <a:rect b="b" l="l" r="r" t="t"/>
                <a:pathLst>
                  <a:path extrusionOk="0" h="11309" w="2736">
                    <a:moveTo>
                      <a:pt x="1368" y="1"/>
                    </a:moveTo>
                    <a:cubicBezTo>
                      <a:pt x="601" y="1"/>
                      <a:pt x="1" y="601"/>
                      <a:pt x="1" y="1335"/>
                    </a:cubicBezTo>
                    <a:cubicBezTo>
                      <a:pt x="1" y="2102"/>
                      <a:pt x="601" y="2703"/>
                      <a:pt x="1368" y="2703"/>
                    </a:cubicBezTo>
                    <a:cubicBezTo>
                      <a:pt x="2136" y="2703"/>
                      <a:pt x="2736" y="2102"/>
                      <a:pt x="2736" y="1335"/>
                    </a:cubicBezTo>
                    <a:cubicBezTo>
                      <a:pt x="2736" y="601"/>
                      <a:pt x="2136" y="1"/>
                      <a:pt x="1368" y="1"/>
                    </a:cubicBezTo>
                    <a:close/>
                    <a:moveTo>
                      <a:pt x="201" y="3737"/>
                    </a:moveTo>
                    <a:lnTo>
                      <a:pt x="201" y="11309"/>
                    </a:lnTo>
                    <a:lnTo>
                      <a:pt x="2536" y="11309"/>
                    </a:lnTo>
                    <a:lnTo>
                      <a:pt x="2536" y="3737"/>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1"/>
              <p:cNvSpPr/>
              <p:nvPr/>
            </p:nvSpPr>
            <p:spPr>
              <a:xfrm>
                <a:off x="5768368" y="3307200"/>
                <a:ext cx="113258" cy="120187"/>
              </a:xfrm>
              <a:custGeom>
                <a:rect b="b" l="l" r="r" t="t"/>
                <a:pathLst>
                  <a:path extrusionOk="0" h="7739" w="7307">
                    <a:moveTo>
                      <a:pt x="4504" y="0"/>
                    </a:moveTo>
                    <a:cubicBezTo>
                      <a:pt x="3337" y="0"/>
                      <a:pt x="2569" y="601"/>
                      <a:pt x="2269" y="1201"/>
                    </a:cubicBezTo>
                    <a:lnTo>
                      <a:pt x="2236" y="1201"/>
                    </a:lnTo>
                    <a:lnTo>
                      <a:pt x="2236" y="167"/>
                    </a:lnTo>
                    <a:lnTo>
                      <a:pt x="1" y="167"/>
                    </a:lnTo>
                    <a:lnTo>
                      <a:pt x="1" y="7739"/>
                    </a:lnTo>
                    <a:lnTo>
                      <a:pt x="2336" y="7739"/>
                    </a:lnTo>
                    <a:lnTo>
                      <a:pt x="2336" y="4003"/>
                    </a:lnTo>
                    <a:cubicBezTo>
                      <a:pt x="2336" y="3002"/>
                      <a:pt x="2536" y="2068"/>
                      <a:pt x="3737" y="2068"/>
                    </a:cubicBezTo>
                    <a:cubicBezTo>
                      <a:pt x="4938" y="2068"/>
                      <a:pt x="4971" y="3202"/>
                      <a:pt x="4971" y="4070"/>
                    </a:cubicBezTo>
                    <a:lnTo>
                      <a:pt x="4971" y="7739"/>
                    </a:lnTo>
                    <a:lnTo>
                      <a:pt x="7306" y="7739"/>
                    </a:lnTo>
                    <a:lnTo>
                      <a:pt x="7306" y="3603"/>
                    </a:lnTo>
                    <a:cubicBezTo>
                      <a:pt x="7306" y="1568"/>
                      <a:pt x="6872" y="0"/>
                      <a:pt x="4504"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41"/>
            <p:cNvGrpSpPr/>
            <p:nvPr/>
          </p:nvGrpSpPr>
          <p:grpSpPr>
            <a:xfrm>
              <a:off x="5438964" y="3167296"/>
              <a:ext cx="359864" cy="360576"/>
              <a:chOff x="6010401" y="3167296"/>
              <a:chExt cx="359864" cy="360576"/>
            </a:xfrm>
          </p:grpSpPr>
          <p:sp>
            <p:nvSpPr>
              <p:cNvPr id="404" name="Google Shape;404;p41"/>
              <p:cNvSpPr/>
              <p:nvPr/>
            </p:nvSpPr>
            <p:spPr>
              <a:xfrm>
                <a:off x="6010401" y="3167296"/>
                <a:ext cx="359864" cy="360576"/>
              </a:xfrm>
              <a:custGeom>
                <a:rect b="b" l="l" r="r" t="t"/>
                <a:pathLst>
                  <a:path extrusionOk="0" h="23218" w="23217">
                    <a:moveTo>
                      <a:pt x="11608" y="1"/>
                    </a:moveTo>
                    <a:cubicBezTo>
                      <a:pt x="5204" y="1"/>
                      <a:pt x="0" y="5204"/>
                      <a:pt x="0" y="11609"/>
                    </a:cubicBezTo>
                    <a:cubicBezTo>
                      <a:pt x="0" y="18014"/>
                      <a:pt x="5204" y="23217"/>
                      <a:pt x="11608" y="23217"/>
                    </a:cubicBezTo>
                    <a:cubicBezTo>
                      <a:pt x="18013" y="23217"/>
                      <a:pt x="23217" y="18014"/>
                      <a:pt x="23217" y="11609"/>
                    </a:cubicBezTo>
                    <a:cubicBezTo>
                      <a:pt x="23217" y="5204"/>
                      <a:pt x="18013" y="1"/>
                      <a:pt x="11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1"/>
              <p:cNvSpPr/>
              <p:nvPr/>
            </p:nvSpPr>
            <p:spPr>
              <a:xfrm>
                <a:off x="6094164" y="3255895"/>
                <a:ext cx="192355" cy="183409"/>
              </a:xfrm>
              <a:custGeom>
                <a:rect b="b" l="l" r="r" t="t"/>
                <a:pathLst>
                  <a:path extrusionOk="0" h="11810" w="12410">
                    <a:moveTo>
                      <a:pt x="6139" y="1"/>
                    </a:moveTo>
                    <a:cubicBezTo>
                      <a:pt x="4404" y="1"/>
                      <a:pt x="3003" y="1402"/>
                      <a:pt x="3003" y="3136"/>
                    </a:cubicBezTo>
                    <a:lnTo>
                      <a:pt x="3003" y="5004"/>
                    </a:lnTo>
                    <a:cubicBezTo>
                      <a:pt x="2948" y="5023"/>
                      <a:pt x="2834" y="5051"/>
                      <a:pt x="2697" y="5051"/>
                    </a:cubicBezTo>
                    <a:cubicBezTo>
                      <a:pt x="2585" y="5051"/>
                      <a:pt x="2457" y="5032"/>
                      <a:pt x="2336" y="4971"/>
                    </a:cubicBezTo>
                    <a:cubicBezTo>
                      <a:pt x="2163" y="4884"/>
                      <a:pt x="2008" y="4825"/>
                      <a:pt x="1861" y="4825"/>
                    </a:cubicBezTo>
                    <a:cubicBezTo>
                      <a:pt x="1725" y="4825"/>
                      <a:pt x="1597" y="4876"/>
                      <a:pt x="1469" y="5004"/>
                    </a:cubicBezTo>
                    <a:cubicBezTo>
                      <a:pt x="1202" y="5271"/>
                      <a:pt x="1502" y="5505"/>
                      <a:pt x="1936" y="5672"/>
                    </a:cubicBezTo>
                    <a:cubicBezTo>
                      <a:pt x="2336" y="5838"/>
                      <a:pt x="2936" y="6005"/>
                      <a:pt x="2936" y="6505"/>
                    </a:cubicBezTo>
                    <a:cubicBezTo>
                      <a:pt x="2803" y="7139"/>
                      <a:pt x="2369" y="7806"/>
                      <a:pt x="1602" y="8407"/>
                    </a:cubicBezTo>
                    <a:cubicBezTo>
                      <a:pt x="953" y="8904"/>
                      <a:pt x="528" y="8953"/>
                      <a:pt x="301" y="8953"/>
                    </a:cubicBezTo>
                    <a:cubicBezTo>
                      <a:pt x="246" y="8953"/>
                      <a:pt x="202" y="8950"/>
                      <a:pt x="170" y="8950"/>
                    </a:cubicBezTo>
                    <a:cubicBezTo>
                      <a:pt x="130" y="8950"/>
                      <a:pt x="107" y="8955"/>
                      <a:pt x="101" y="8974"/>
                    </a:cubicBezTo>
                    <a:cubicBezTo>
                      <a:pt x="101" y="9074"/>
                      <a:pt x="1" y="9474"/>
                      <a:pt x="768" y="9674"/>
                    </a:cubicBezTo>
                    <a:cubicBezTo>
                      <a:pt x="1535" y="9875"/>
                      <a:pt x="1669" y="9741"/>
                      <a:pt x="1836" y="10141"/>
                    </a:cubicBezTo>
                    <a:cubicBezTo>
                      <a:pt x="1969" y="10542"/>
                      <a:pt x="1936" y="10708"/>
                      <a:pt x="2102" y="10708"/>
                    </a:cubicBezTo>
                    <a:cubicBezTo>
                      <a:pt x="2242" y="10708"/>
                      <a:pt x="2840" y="10594"/>
                      <a:pt x="3346" y="10594"/>
                    </a:cubicBezTo>
                    <a:cubicBezTo>
                      <a:pt x="3563" y="10594"/>
                      <a:pt x="3764" y="10615"/>
                      <a:pt x="3904" y="10675"/>
                    </a:cubicBezTo>
                    <a:cubicBezTo>
                      <a:pt x="4371" y="10875"/>
                      <a:pt x="5105" y="11776"/>
                      <a:pt x="6205" y="11809"/>
                    </a:cubicBezTo>
                    <a:cubicBezTo>
                      <a:pt x="7306" y="11776"/>
                      <a:pt x="8040" y="10875"/>
                      <a:pt x="8507" y="10675"/>
                    </a:cubicBezTo>
                    <a:cubicBezTo>
                      <a:pt x="8647" y="10615"/>
                      <a:pt x="8847" y="10594"/>
                      <a:pt x="9063" y="10594"/>
                    </a:cubicBezTo>
                    <a:cubicBezTo>
                      <a:pt x="9567" y="10594"/>
                      <a:pt x="10158" y="10708"/>
                      <a:pt x="10275" y="10708"/>
                    </a:cubicBezTo>
                    <a:cubicBezTo>
                      <a:pt x="10475" y="10708"/>
                      <a:pt x="10408" y="10542"/>
                      <a:pt x="10575" y="10141"/>
                    </a:cubicBezTo>
                    <a:cubicBezTo>
                      <a:pt x="10709" y="9741"/>
                      <a:pt x="10875" y="9875"/>
                      <a:pt x="11643" y="9674"/>
                    </a:cubicBezTo>
                    <a:cubicBezTo>
                      <a:pt x="12410" y="9474"/>
                      <a:pt x="12310" y="9074"/>
                      <a:pt x="12276" y="8974"/>
                    </a:cubicBezTo>
                    <a:cubicBezTo>
                      <a:pt x="12276" y="8955"/>
                      <a:pt x="12259" y="8950"/>
                      <a:pt x="12223" y="8950"/>
                    </a:cubicBezTo>
                    <a:cubicBezTo>
                      <a:pt x="12194" y="8950"/>
                      <a:pt x="12153" y="8953"/>
                      <a:pt x="12100" y="8953"/>
                    </a:cubicBezTo>
                    <a:cubicBezTo>
                      <a:pt x="11882" y="8953"/>
                      <a:pt x="11458" y="8904"/>
                      <a:pt x="10809" y="8407"/>
                    </a:cubicBezTo>
                    <a:cubicBezTo>
                      <a:pt x="10008" y="7806"/>
                      <a:pt x="9608" y="7139"/>
                      <a:pt x="9441" y="6505"/>
                    </a:cubicBezTo>
                    <a:cubicBezTo>
                      <a:pt x="9474" y="6005"/>
                      <a:pt x="10075" y="5838"/>
                      <a:pt x="10475" y="5672"/>
                    </a:cubicBezTo>
                    <a:cubicBezTo>
                      <a:pt x="10909" y="5505"/>
                      <a:pt x="11176" y="5271"/>
                      <a:pt x="10909" y="5004"/>
                    </a:cubicBezTo>
                    <a:cubicBezTo>
                      <a:pt x="10785" y="4865"/>
                      <a:pt x="10660" y="4812"/>
                      <a:pt x="10533" y="4812"/>
                    </a:cubicBezTo>
                    <a:cubicBezTo>
                      <a:pt x="10386" y="4812"/>
                      <a:pt x="10235" y="4882"/>
                      <a:pt x="10075" y="4971"/>
                    </a:cubicBezTo>
                    <a:cubicBezTo>
                      <a:pt x="9954" y="5032"/>
                      <a:pt x="9819" y="5051"/>
                      <a:pt x="9702" y="5051"/>
                    </a:cubicBezTo>
                    <a:cubicBezTo>
                      <a:pt x="9560" y="5051"/>
                      <a:pt x="9444" y="5023"/>
                      <a:pt x="9408" y="5004"/>
                    </a:cubicBezTo>
                    <a:lnTo>
                      <a:pt x="9408" y="3136"/>
                    </a:lnTo>
                    <a:cubicBezTo>
                      <a:pt x="9408" y="1402"/>
                      <a:pt x="8007" y="1"/>
                      <a:pt x="6272"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06" name="Google Shape;406;p41"/>
          <p:cNvCxnSpPr/>
          <p:nvPr/>
        </p:nvCxnSpPr>
        <p:spPr>
          <a:xfrm>
            <a:off x="3499831" y="2044447"/>
            <a:ext cx="2203800" cy="0"/>
          </a:xfrm>
          <a:prstGeom prst="straightConnector1">
            <a:avLst/>
          </a:prstGeom>
          <a:noFill/>
          <a:ln cap="flat" cmpd="sng" w="9525">
            <a:solidFill>
              <a:schemeClr val="lt1"/>
            </a:solidFill>
            <a:prstDash val="solid"/>
            <a:round/>
            <a:headEnd len="med" w="med" type="none"/>
            <a:tailEnd len="med" w="med" type="none"/>
          </a:ln>
        </p:spPr>
      </p:cxnSp>
      <p:cxnSp>
        <p:nvCxnSpPr>
          <p:cNvPr id="407" name="Google Shape;407;p41"/>
          <p:cNvCxnSpPr/>
          <p:nvPr/>
        </p:nvCxnSpPr>
        <p:spPr>
          <a:xfrm>
            <a:off x="3499831" y="3909522"/>
            <a:ext cx="22038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6"/>
          <p:cNvSpPr txBox="1"/>
          <p:nvPr>
            <p:ph type="title"/>
          </p:nvPr>
        </p:nvSpPr>
        <p:spPr>
          <a:xfrm>
            <a:off x="3532600" y="288450"/>
            <a:ext cx="4891500" cy="189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Hotel management system</a:t>
            </a:r>
            <a:endParaRPr sz="3500"/>
          </a:p>
        </p:txBody>
      </p:sp>
      <p:sp>
        <p:nvSpPr>
          <p:cNvPr id="273" name="Google Shape;273;p26"/>
          <p:cNvSpPr txBox="1"/>
          <p:nvPr>
            <p:ph idx="1" type="subTitle"/>
          </p:nvPr>
        </p:nvSpPr>
        <p:spPr>
          <a:xfrm>
            <a:off x="3341850" y="2252363"/>
            <a:ext cx="24603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Under the Guidance of</a:t>
            </a:r>
            <a:r>
              <a:rPr lang="en" sz="1700"/>
              <a:t>, </a:t>
            </a:r>
            <a:r>
              <a:rPr lang="en"/>
              <a:t> </a:t>
            </a:r>
            <a:endParaRPr/>
          </a:p>
          <a:p>
            <a:pPr indent="0" lvl="0" marL="0" rtl="0" algn="l">
              <a:spcBef>
                <a:spcPts val="0"/>
              </a:spcBef>
              <a:spcAft>
                <a:spcPts val="0"/>
              </a:spcAft>
              <a:buNone/>
            </a:pPr>
            <a:r>
              <a:rPr lang="en" sz="2100"/>
              <a:t>Prof. </a:t>
            </a:r>
            <a:r>
              <a:rPr lang="en" sz="2100"/>
              <a:t>Sushma KSN</a:t>
            </a:r>
            <a:endParaRPr sz="2100"/>
          </a:p>
        </p:txBody>
      </p:sp>
      <p:pic>
        <p:nvPicPr>
          <p:cNvPr id="274" name="Google Shape;274;p26"/>
          <p:cNvPicPr preferRelativeResize="0"/>
          <p:nvPr/>
        </p:nvPicPr>
        <p:blipFill>
          <a:blip r:embed="rId3">
            <a:alphaModFix/>
          </a:blip>
          <a:stretch>
            <a:fillRect/>
          </a:stretch>
        </p:blipFill>
        <p:spPr>
          <a:xfrm>
            <a:off x="315550" y="387600"/>
            <a:ext cx="2912200" cy="4368300"/>
          </a:xfrm>
          <a:prstGeom prst="rect">
            <a:avLst/>
          </a:prstGeom>
          <a:noFill/>
          <a:ln>
            <a:noFill/>
          </a:ln>
        </p:spPr>
      </p:pic>
      <p:cxnSp>
        <p:nvCxnSpPr>
          <p:cNvPr id="275" name="Google Shape;275;p26"/>
          <p:cNvCxnSpPr/>
          <p:nvPr/>
        </p:nvCxnSpPr>
        <p:spPr>
          <a:xfrm rot="-5400000">
            <a:off x="8343000" y="2571750"/>
            <a:ext cx="771600" cy="0"/>
          </a:xfrm>
          <a:prstGeom prst="straightConnector1">
            <a:avLst/>
          </a:prstGeom>
          <a:noFill/>
          <a:ln cap="flat" cmpd="sng" w="9525">
            <a:solidFill>
              <a:schemeClr val="lt1"/>
            </a:solidFill>
            <a:prstDash val="solid"/>
            <a:round/>
            <a:headEnd len="med" w="med" type="none"/>
            <a:tailEnd len="med" w="med" type="none"/>
          </a:ln>
        </p:spPr>
      </p:cxnSp>
      <p:sp>
        <p:nvSpPr>
          <p:cNvPr id="276" name="Google Shape;276;p26"/>
          <p:cNvSpPr txBox="1"/>
          <p:nvPr>
            <p:ph idx="1" type="subTitle"/>
          </p:nvPr>
        </p:nvSpPr>
        <p:spPr>
          <a:xfrm>
            <a:off x="3341850" y="3098575"/>
            <a:ext cx="53871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Presentation by</a:t>
            </a:r>
            <a:r>
              <a:rPr lang="en" sz="1700"/>
              <a:t>, </a:t>
            </a:r>
            <a:r>
              <a:rPr lang="en"/>
              <a:t> </a:t>
            </a:r>
            <a:endParaRPr/>
          </a:p>
          <a:p>
            <a:pPr indent="0" lvl="0" marL="0" rtl="0" algn="l">
              <a:spcBef>
                <a:spcPts val="0"/>
              </a:spcBef>
              <a:spcAft>
                <a:spcPts val="0"/>
              </a:spcAft>
              <a:buNone/>
            </a:pPr>
            <a:r>
              <a:rPr lang="en" sz="2100"/>
              <a:t>Santosh Kumar Paital (1HK20CS143)</a:t>
            </a:r>
            <a:endParaRPr sz="2100"/>
          </a:p>
          <a:p>
            <a:pPr indent="0" lvl="0" marL="0" rtl="0" algn="l">
              <a:spcBef>
                <a:spcPts val="0"/>
              </a:spcBef>
              <a:spcAft>
                <a:spcPts val="0"/>
              </a:spcAft>
              <a:buNone/>
            </a:pPr>
            <a:r>
              <a:rPr lang="en" sz="2100"/>
              <a:t>Sarvesh Raj               (1HK20CS146)</a:t>
            </a:r>
            <a:endParaRPr sz="2100"/>
          </a:p>
          <a:p>
            <a:pPr indent="0" lvl="0" marL="0" rtl="0" algn="l">
              <a:spcBef>
                <a:spcPts val="0"/>
              </a:spcBef>
              <a:spcAft>
                <a:spcPts val="0"/>
              </a:spcAft>
              <a:buNone/>
            </a:pPr>
            <a:r>
              <a:rPr lang="en" sz="2100"/>
              <a:t>Shrey Verma              (1HK20CS152)</a:t>
            </a:r>
            <a:endParaRPr sz="2100"/>
          </a:p>
          <a:p>
            <a:pPr indent="0" lvl="0" marL="0" rtl="0" algn="l">
              <a:spcBef>
                <a:spcPts val="0"/>
              </a:spcBef>
              <a:spcAft>
                <a:spcPts val="0"/>
              </a:spcAft>
              <a:buNone/>
            </a:pPr>
            <a:r>
              <a:t/>
            </a:r>
            <a:endParaRPr sz="2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0" name="Shape 280"/>
        <p:cNvGrpSpPr/>
        <p:nvPr/>
      </p:nvGrpSpPr>
      <p:grpSpPr>
        <a:xfrm>
          <a:off x="0" y="0"/>
          <a:ext cx="0" cy="0"/>
          <a:chOff x="0" y="0"/>
          <a:chExt cx="0" cy="0"/>
        </a:xfrm>
      </p:grpSpPr>
      <p:sp>
        <p:nvSpPr>
          <p:cNvPr id="281" name="Google Shape;281;p27"/>
          <p:cNvSpPr txBox="1"/>
          <p:nvPr/>
        </p:nvSpPr>
        <p:spPr>
          <a:xfrm>
            <a:off x="693100" y="719150"/>
            <a:ext cx="2579400" cy="4311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lt1"/>
                </a:solidFill>
                <a:latin typeface="Josefin Sans"/>
                <a:ea typeface="Josefin Sans"/>
                <a:cs typeface="Josefin Sans"/>
                <a:sym typeface="Josefin Sans"/>
              </a:rPr>
              <a:t>Software Requirements:</a:t>
            </a:r>
            <a:endParaRPr sz="1900">
              <a:solidFill>
                <a:schemeClr val="lt1"/>
              </a:solidFill>
              <a:latin typeface="Josefin Sans Light"/>
              <a:ea typeface="Josefin Sans Light"/>
              <a:cs typeface="Josefin Sans Light"/>
              <a:sym typeface="Josefin Sans Light"/>
            </a:endParaRPr>
          </a:p>
        </p:txBody>
      </p:sp>
      <p:sp>
        <p:nvSpPr>
          <p:cNvPr id="282" name="Google Shape;282;p27"/>
          <p:cNvSpPr txBox="1"/>
          <p:nvPr/>
        </p:nvSpPr>
        <p:spPr>
          <a:xfrm>
            <a:off x="693100" y="1391400"/>
            <a:ext cx="3517500" cy="34326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0"/>
              </a:spcBef>
              <a:spcAft>
                <a:spcPts val="0"/>
              </a:spcAft>
              <a:buNone/>
            </a:pPr>
            <a:r>
              <a:rPr lang="en" sz="1300">
                <a:solidFill>
                  <a:schemeClr val="lt1"/>
                </a:solidFill>
                <a:latin typeface="Josefin Sans Light"/>
                <a:ea typeface="Josefin Sans Light"/>
                <a:cs typeface="Josefin Sans Light"/>
                <a:sym typeface="Josefin Sans Light"/>
              </a:rPr>
              <a:t>Front End: Java Swing</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Back End: MySQL</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Database: SQLITE SERVER 2008 or higher</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The following operating systems are officially supported:</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Windows 7 (64-bit, Professional level or higher)</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Mac OS X 10.5.1+</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 Ubuntu 9.10 (64bit)</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 Ubuntu 8.04 (32bit/64bit) </a:t>
            </a:r>
            <a:endParaRPr sz="1300">
              <a:solidFill>
                <a:schemeClr val="lt1"/>
              </a:solidFill>
              <a:latin typeface="Josefin Sans Light"/>
              <a:ea typeface="Josefin Sans Light"/>
              <a:cs typeface="Josefin Sans Light"/>
              <a:sym typeface="Josefin Sans Light"/>
            </a:endParaRPr>
          </a:p>
          <a:p>
            <a:pPr indent="0" lvl="0" marL="0" rtl="0" algn="l">
              <a:spcBef>
                <a:spcPts val="1200"/>
              </a:spcBef>
              <a:spcAft>
                <a:spcPts val="0"/>
              </a:spcAft>
              <a:buNone/>
            </a:pPr>
            <a:r>
              <a:t/>
            </a:r>
            <a:endParaRPr>
              <a:latin typeface="Josefin Sans Light"/>
              <a:ea typeface="Josefin Sans Light"/>
              <a:cs typeface="Josefin Sans Light"/>
              <a:sym typeface="Josefin Sans Light"/>
            </a:endParaRPr>
          </a:p>
        </p:txBody>
      </p:sp>
      <p:sp>
        <p:nvSpPr>
          <p:cNvPr id="283" name="Google Shape;283;p27"/>
          <p:cNvSpPr txBox="1"/>
          <p:nvPr/>
        </p:nvSpPr>
        <p:spPr>
          <a:xfrm>
            <a:off x="5488700" y="719150"/>
            <a:ext cx="2579400" cy="4311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lt1"/>
                </a:solidFill>
                <a:latin typeface="Josefin Sans"/>
                <a:ea typeface="Josefin Sans"/>
                <a:cs typeface="Josefin Sans"/>
                <a:sym typeface="Josefin Sans"/>
              </a:rPr>
              <a:t>Hard</a:t>
            </a:r>
            <a:r>
              <a:rPr b="1" lang="en" sz="1600">
                <a:solidFill>
                  <a:schemeClr val="lt1"/>
                </a:solidFill>
                <a:latin typeface="Josefin Sans"/>
                <a:ea typeface="Josefin Sans"/>
                <a:cs typeface="Josefin Sans"/>
                <a:sym typeface="Josefin Sans"/>
              </a:rPr>
              <a:t>ware Requirements:</a:t>
            </a:r>
            <a:endParaRPr sz="1900">
              <a:solidFill>
                <a:schemeClr val="lt1"/>
              </a:solidFill>
              <a:latin typeface="Josefin Sans Light"/>
              <a:ea typeface="Josefin Sans Light"/>
              <a:cs typeface="Josefin Sans Light"/>
              <a:sym typeface="Josefin Sans Light"/>
            </a:endParaRPr>
          </a:p>
        </p:txBody>
      </p:sp>
      <p:sp>
        <p:nvSpPr>
          <p:cNvPr id="284" name="Google Shape;284;p27"/>
          <p:cNvSpPr txBox="1"/>
          <p:nvPr/>
        </p:nvSpPr>
        <p:spPr>
          <a:xfrm>
            <a:off x="5414475" y="1407025"/>
            <a:ext cx="3189300" cy="33402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0"/>
              </a:spcBef>
              <a:spcAft>
                <a:spcPts val="0"/>
              </a:spcAft>
              <a:buNone/>
            </a:pPr>
            <a:r>
              <a:rPr lang="en" sz="1300">
                <a:solidFill>
                  <a:schemeClr val="lt1"/>
                </a:solidFill>
                <a:latin typeface="Josefin Sans Light"/>
                <a:ea typeface="Josefin Sans Light"/>
                <a:cs typeface="Josefin Sans Light"/>
                <a:sym typeface="Josefin Sans Light"/>
              </a:rPr>
              <a:t>CPU: Intel Core or Xeon 3GHz (or Dual Core 2GHz) or equal AMD CPU.</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Cores: Single (Dual/Quad Core is recommended)</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RAM: 4 GB (8 GB recommended)</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Graphic Accelerators: nVidia or ATI with support of OpenGL 1.5 or higher.</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sz="1300">
                <a:solidFill>
                  <a:schemeClr val="lt1"/>
                </a:solidFill>
                <a:latin typeface="Josefin Sans Light"/>
                <a:ea typeface="Josefin Sans Light"/>
                <a:cs typeface="Josefin Sans Light"/>
                <a:sym typeface="Josefin Sans Light"/>
              </a:rPr>
              <a:t>DisplayResolution: 1280×1024 is recommended, 1024×768 is minimum</a:t>
            </a:r>
            <a:endParaRPr sz="1300">
              <a:solidFill>
                <a:schemeClr val="lt1"/>
              </a:solidFill>
              <a:latin typeface="Josefin Sans Light"/>
              <a:ea typeface="Josefin Sans Light"/>
              <a:cs typeface="Josefin Sans Light"/>
              <a:sym typeface="Josefin Sans Light"/>
            </a:endParaRPr>
          </a:p>
          <a:p>
            <a:pPr indent="0" lvl="0" marL="0" rtl="0" algn="just">
              <a:lnSpc>
                <a:spcPct val="100000"/>
              </a:lnSpc>
              <a:spcBef>
                <a:spcPts val="1200"/>
              </a:spcBef>
              <a:spcAft>
                <a:spcPts val="0"/>
              </a:spcAft>
              <a:buNone/>
            </a:pPr>
            <a:r>
              <a:rPr lang="en">
                <a:solidFill>
                  <a:schemeClr val="lt1"/>
                </a:solidFill>
                <a:latin typeface="Josefin Sans Light"/>
                <a:ea typeface="Josefin Sans Light"/>
                <a:cs typeface="Josefin Sans Light"/>
                <a:sym typeface="Josefin Sans Light"/>
              </a:rPr>
              <a:t> </a:t>
            </a:r>
            <a:endParaRPr>
              <a:solidFill>
                <a:schemeClr val="lt1"/>
              </a:solidFill>
              <a:latin typeface="Josefin Sans Light"/>
              <a:ea typeface="Josefin Sans Light"/>
              <a:cs typeface="Josefin Sans Light"/>
              <a:sym typeface="Josefin Sans Light"/>
            </a:endParaRPr>
          </a:p>
          <a:p>
            <a:pPr indent="0" lvl="0" marL="0" rtl="0" algn="l">
              <a:lnSpc>
                <a:spcPct val="100000"/>
              </a:lnSpc>
              <a:spcBef>
                <a:spcPts val="1200"/>
              </a:spcBef>
              <a:spcAft>
                <a:spcPts val="0"/>
              </a:spcAft>
              <a:buNone/>
            </a:pPr>
            <a:r>
              <a:t/>
            </a:r>
            <a:endParaRPr>
              <a:solidFill>
                <a:schemeClr val="lt1"/>
              </a:solidFill>
              <a:latin typeface="Josefin Sans Light"/>
              <a:ea typeface="Josefin Sans Light"/>
              <a:cs typeface="Josefin Sans Light"/>
              <a:sym typeface="Josefin Sa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8" name="Shape 288"/>
        <p:cNvGrpSpPr/>
        <p:nvPr/>
      </p:nvGrpSpPr>
      <p:grpSpPr>
        <a:xfrm>
          <a:off x="0" y="0"/>
          <a:ext cx="0" cy="0"/>
          <a:chOff x="0" y="0"/>
          <a:chExt cx="0" cy="0"/>
        </a:xfrm>
      </p:grpSpPr>
      <p:sp>
        <p:nvSpPr>
          <p:cNvPr id="289" name="Google Shape;289;p28"/>
          <p:cNvSpPr txBox="1"/>
          <p:nvPr>
            <p:ph idx="1" type="subTitle"/>
          </p:nvPr>
        </p:nvSpPr>
        <p:spPr>
          <a:xfrm>
            <a:off x="1118175" y="828075"/>
            <a:ext cx="5071800" cy="7527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t/>
            </a:r>
            <a:endParaRPr>
              <a:solidFill>
                <a:srgbClr val="DBD5B5"/>
              </a:solidFill>
              <a:latin typeface="Arial"/>
              <a:ea typeface="Arial"/>
              <a:cs typeface="Arial"/>
              <a:sym typeface="Arial"/>
            </a:endParaRPr>
          </a:p>
          <a:p>
            <a:pPr indent="0" lvl="0" marL="0" rtl="0" algn="l">
              <a:lnSpc>
                <a:spcPct val="115000"/>
              </a:lnSpc>
              <a:spcBef>
                <a:spcPts val="0"/>
              </a:spcBef>
              <a:spcAft>
                <a:spcPts val="0"/>
              </a:spcAft>
              <a:buNone/>
            </a:pPr>
            <a:r>
              <a:rPr lang="en" sz="3400">
                <a:solidFill>
                  <a:srgbClr val="DBD5B5"/>
                </a:solidFill>
                <a:latin typeface="Arial"/>
                <a:ea typeface="Arial"/>
                <a:cs typeface="Arial"/>
                <a:sym typeface="Arial"/>
              </a:rPr>
              <a:t>PROBLEM STATEMENT</a:t>
            </a:r>
            <a:endParaRPr sz="3400">
              <a:latin typeface="Josefin Sans SemiBold"/>
              <a:ea typeface="Josefin Sans SemiBold"/>
              <a:cs typeface="Josefin Sans SemiBold"/>
              <a:sym typeface="Josefin Sans SemiBold"/>
            </a:endParaRPr>
          </a:p>
        </p:txBody>
      </p:sp>
      <p:sp>
        <p:nvSpPr>
          <p:cNvPr id="290" name="Google Shape;290;p28"/>
          <p:cNvSpPr txBox="1"/>
          <p:nvPr/>
        </p:nvSpPr>
        <p:spPr>
          <a:xfrm>
            <a:off x="1118175" y="1630725"/>
            <a:ext cx="7134900" cy="3447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1200"/>
              </a:spcBef>
              <a:spcAft>
                <a:spcPts val="0"/>
              </a:spcAft>
              <a:buNone/>
            </a:pPr>
            <a:r>
              <a:rPr lang="en" sz="1800">
                <a:solidFill>
                  <a:srgbClr val="DBD5B5"/>
                </a:solidFill>
                <a:latin typeface="Josefin Sans"/>
                <a:ea typeface="Josefin Sans"/>
                <a:cs typeface="Josefin Sans"/>
                <a:sym typeface="Josefin Sans"/>
              </a:rPr>
              <a:t>There are a lot of challenges faced by hotel managers every day like several operational issues, handling customer’s problems, keeping a record of rooms, clients, and bookings, unorganized housekeepings, securing data from cyber attacks, maintaining reputation over internet, finding loyal and hardworking staff and handling the staff problems, beat the rising competition, maintaining customer relationship, and a lot more.</a:t>
            </a:r>
            <a:endParaRPr sz="1800">
              <a:solidFill>
                <a:srgbClr val="DBD5B5"/>
              </a:solidFill>
              <a:latin typeface="Josefin Sans"/>
              <a:ea typeface="Josefin Sans"/>
              <a:cs typeface="Josefin Sans"/>
              <a:sym typeface="Josefin Sans"/>
            </a:endParaRPr>
          </a:p>
          <a:p>
            <a:pPr indent="0" lvl="0" marL="0" rtl="0" algn="l">
              <a:lnSpc>
                <a:spcPct val="115000"/>
              </a:lnSpc>
              <a:spcBef>
                <a:spcPts val="1200"/>
              </a:spcBef>
              <a:spcAft>
                <a:spcPts val="1200"/>
              </a:spcAft>
              <a:buNone/>
            </a:pPr>
            <a:r>
              <a:t/>
            </a:r>
            <a:endParaRPr sz="1300">
              <a:solidFill>
                <a:schemeClr val="lt1"/>
              </a:solidFill>
              <a:latin typeface="Josefin Sans"/>
              <a:ea typeface="Josefin Sans"/>
              <a:cs typeface="Josefin Sans"/>
              <a:sym typeface="Josefi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4" name="Shape 294"/>
        <p:cNvGrpSpPr/>
        <p:nvPr/>
      </p:nvGrpSpPr>
      <p:grpSpPr>
        <a:xfrm>
          <a:off x="0" y="0"/>
          <a:ext cx="0" cy="0"/>
          <a:chOff x="0" y="0"/>
          <a:chExt cx="0" cy="0"/>
        </a:xfrm>
      </p:grpSpPr>
      <p:sp>
        <p:nvSpPr>
          <p:cNvPr id="295" name="Google Shape;295;p29"/>
          <p:cNvSpPr txBox="1"/>
          <p:nvPr>
            <p:ph idx="1" type="subTitle"/>
          </p:nvPr>
        </p:nvSpPr>
        <p:spPr>
          <a:xfrm>
            <a:off x="1258200" y="734725"/>
            <a:ext cx="2686800" cy="641100"/>
          </a:xfrm>
          <a:prstGeom prst="rect">
            <a:avLst/>
          </a:prstGeom>
          <a:ln cap="flat" cmpd="sng" w="9525">
            <a:solidFill>
              <a:schemeClr val="lt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rPr lang="en" sz="3400">
                <a:latin typeface="Josefin Sans SemiBold"/>
                <a:ea typeface="Josefin Sans SemiBold"/>
                <a:cs typeface="Josefin Sans SemiBold"/>
                <a:sym typeface="Josefin Sans SemiBold"/>
              </a:rPr>
              <a:t>SOLUTION</a:t>
            </a:r>
            <a:endParaRPr sz="3400">
              <a:latin typeface="Josefin Sans SemiBold"/>
              <a:ea typeface="Josefin Sans SemiBold"/>
              <a:cs typeface="Josefin Sans SemiBold"/>
              <a:sym typeface="Josefin Sans SemiBold"/>
            </a:endParaRPr>
          </a:p>
        </p:txBody>
      </p:sp>
      <p:sp>
        <p:nvSpPr>
          <p:cNvPr id="296" name="Google Shape;296;p29"/>
          <p:cNvSpPr txBox="1"/>
          <p:nvPr/>
        </p:nvSpPr>
        <p:spPr>
          <a:xfrm>
            <a:off x="1258200" y="1630725"/>
            <a:ext cx="6994800" cy="3241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800">
                <a:solidFill>
                  <a:srgbClr val="DBD5B5"/>
                </a:solidFill>
                <a:latin typeface="Josefin Sans"/>
                <a:ea typeface="Josefin Sans"/>
                <a:cs typeface="Josefin Sans"/>
                <a:sym typeface="Josefin Sans"/>
              </a:rPr>
              <a:t>The objective of the project is to computerize the system of the hotel. “Hotel Management” is the project not only keeps the record of various people like customers, manager etc. but as well as it reduces the extensive paper work in the present system. It will make the system more versatile and user friendly. </a:t>
            </a:r>
            <a:endParaRPr sz="1800">
              <a:solidFill>
                <a:srgbClr val="DBD5B5"/>
              </a:solidFill>
              <a:latin typeface="Josefin Sans"/>
              <a:ea typeface="Josefin Sans"/>
              <a:cs typeface="Josefin Sans"/>
              <a:sym typeface="Josefin Sans"/>
            </a:endParaRPr>
          </a:p>
          <a:p>
            <a:pPr indent="0" lvl="0" marL="0" rtl="0" algn="l">
              <a:lnSpc>
                <a:spcPct val="115000"/>
              </a:lnSpc>
              <a:spcBef>
                <a:spcPts val="1200"/>
              </a:spcBef>
              <a:spcAft>
                <a:spcPts val="0"/>
              </a:spcAft>
              <a:buNone/>
            </a:pPr>
            <a:r>
              <a:rPr lang="en" sz="1800">
                <a:solidFill>
                  <a:srgbClr val="DBD5B5"/>
                </a:solidFill>
                <a:latin typeface="Josefin Sans"/>
                <a:ea typeface="Josefin Sans"/>
                <a:cs typeface="Josefin Sans"/>
                <a:sym typeface="Josefin Sans"/>
              </a:rPr>
              <a:t>It also calculates the proper billing slip of high level and middle level customers. This project is based on description about the structure of HOTEL MANAGEMENT SYSTEM.</a:t>
            </a:r>
            <a:endParaRPr sz="1800">
              <a:solidFill>
                <a:srgbClr val="DBD5B5"/>
              </a:solidFill>
              <a:latin typeface="Josefin Sans"/>
              <a:ea typeface="Josefin Sans"/>
              <a:cs typeface="Josefin Sans"/>
              <a:sym typeface="Josefin Sans"/>
            </a:endParaRPr>
          </a:p>
          <a:p>
            <a:pPr indent="0" lvl="0" marL="0" rtl="0" algn="l">
              <a:lnSpc>
                <a:spcPct val="115000"/>
              </a:lnSpc>
              <a:spcBef>
                <a:spcPts val="1200"/>
              </a:spcBef>
              <a:spcAft>
                <a:spcPts val="1200"/>
              </a:spcAft>
              <a:buNone/>
            </a:pPr>
            <a:r>
              <a:t/>
            </a:r>
            <a:endParaRPr sz="1300">
              <a:solidFill>
                <a:schemeClr val="lt1"/>
              </a:solidFill>
              <a:latin typeface="Josefin Sans"/>
              <a:ea typeface="Josefin Sans"/>
              <a:cs typeface="Josefin Sans"/>
              <a:sym typeface="Josefi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0"/>
          <p:cNvSpPr txBox="1"/>
          <p:nvPr>
            <p:ph type="title"/>
          </p:nvPr>
        </p:nvSpPr>
        <p:spPr>
          <a:xfrm>
            <a:off x="659900" y="273425"/>
            <a:ext cx="34701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introduction</a:t>
            </a:r>
            <a:endParaRPr sz="2200"/>
          </a:p>
        </p:txBody>
      </p:sp>
      <p:sp>
        <p:nvSpPr>
          <p:cNvPr id="302" name="Google Shape;302;p30"/>
          <p:cNvSpPr txBox="1"/>
          <p:nvPr>
            <p:ph idx="1" type="subTitle"/>
          </p:nvPr>
        </p:nvSpPr>
        <p:spPr>
          <a:xfrm>
            <a:off x="251000" y="1346300"/>
            <a:ext cx="4287900" cy="36255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457200" rtl="0" algn="l">
              <a:lnSpc>
                <a:spcPct val="107000"/>
              </a:lnSpc>
              <a:spcBef>
                <a:spcPts val="0"/>
              </a:spcBef>
              <a:spcAft>
                <a:spcPts val="0"/>
              </a:spcAft>
              <a:buNone/>
            </a:pPr>
            <a:r>
              <a:rPr lang="en" sz="1300">
                <a:solidFill>
                  <a:srgbClr val="DBD5B5"/>
                </a:solidFill>
                <a:latin typeface="Cinzel Decorative"/>
                <a:ea typeface="Cinzel Decorative"/>
                <a:cs typeface="Cinzel Decorative"/>
                <a:sym typeface="Cinzel Decorative"/>
              </a:rPr>
              <a:t>The project contains:</a:t>
            </a:r>
            <a:endParaRPr sz="1300">
              <a:solidFill>
                <a:srgbClr val="DBD5B5"/>
              </a:solidFill>
              <a:latin typeface="Cinzel Decorative"/>
              <a:ea typeface="Cinzel Decorative"/>
              <a:cs typeface="Cinzel Decorative"/>
              <a:sym typeface="Cinzel Decorative"/>
            </a:endParaRPr>
          </a:p>
          <a:p>
            <a:pPr indent="-311150" lvl="0" marL="457200" rtl="0" algn="l">
              <a:lnSpc>
                <a:spcPct val="107000"/>
              </a:lnSpc>
              <a:spcBef>
                <a:spcPts val="800"/>
              </a:spcBef>
              <a:spcAft>
                <a:spcPts val="0"/>
              </a:spcAft>
              <a:buClr>
                <a:srgbClr val="DBD5B5"/>
              </a:buClr>
              <a:buSzPts val="1300"/>
              <a:buFont typeface="Cinzel Decorative"/>
              <a:buChar char="❏"/>
            </a:pPr>
            <a:r>
              <a:rPr lang="en" sz="1300">
                <a:solidFill>
                  <a:srgbClr val="DBD5B5"/>
                </a:solidFill>
                <a:latin typeface="Cinzel Decorative"/>
                <a:ea typeface="Cinzel Decorative"/>
                <a:cs typeface="Cinzel Decorative"/>
                <a:sym typeface="Cinzel Decorative"/>
              </a:rPr>
              <a:t>Keeping the record of all persons like customers, etc.</a:t>
            </a:r>
            <a:endParaRPr sz="1300">
              <a:solidFill>
                <a:srgbClr val="DBD5B5"/>
              </a:solidFill>
              <a:latin typeface="Cinzel Decorative"/>
              <a:ea typeface="Cinzel Decorative"/>
              <a:cs typeface="Cinzel Decorative"/>
              <a:sym typeface="Cinzel Decorative"/>
            </a:endParaRPr>
          </a:p>
          <a:p>
            <a:pPr indent="0" lvl="0" marL="0" rtl="0" algn="l">
              <a:lnSpc>
                <a:spcPct val="107000"/>
              </a:lnSpc>
              <a:spcBef>
                <a:spcPts val="0"/>
              </a:spcBef>
              <a:spcAft>
                <a:spcPts val="0"/>
              </a:spcAft>
              <a:buNone/>
            </a:pPr>
            <a:r>
              <a:t/>
            </a:r>
            <a:endParaRPr sz="1300">
              <a:solidFill>
                <a:srgbClr val="DBD5B5"/>
              </a:solidFill>
              <a:latin typeface="Arial"/>
              <a:ea typeface="Arial"/>
              <a:cs typeface="Arial"/>
              <a:sym typeface="Arial"/>
            </a:endParaRPr>
          </a:p>
          <a:p>
            <a:pPr indent="-311150" lvl="0" marL="457200" rtl="0" algn="l">
              <a:lnSpc>
                <a:spcPct val="107000"/>
              </a:lnSpc>
              <a:spcBef>
                <a:spcPts val="0"/>
              </a:spcBef>
              <a:spcAft>
                <a:spcPts val="0"/>
              </a:spcAft>
              <a:buClr>
                <a:srgbClr val="DBD5B5"/>
              </a:buClr>
              <a:buSzPts val="1300"/>
              <a:buFont typeface="Cinzel Decorative"/>
              <a:buChar char="❏"/>
            </a:pPr>
            <a:r>
              <a:rPr lang="en" sz="1300">
                <a:solidFill>
                  <a:srgbClr val="DBD5B5"/>
                </a:solidFill>
                <a:latin typeface="Cinzel Decorative"/>
                <a:ea typeface="Cinzel Decorative"/>
                <a:cs typeface="Cinzel Decorative"/>
                <a:sym typeface="Cinzel Decorative"/>
              </a:rPr>
              <a:t>Maintains proper list of all persons.</a:t>
            </a:r>
            <a:endParaRPr sz="1300">
              <a:solidFill>
                <a:srgbClr val="DBD5B5"/>
              </a:solidFill>
              <a:latin typeface="Cinzel Decorative"/>
              <a:ea typeface="Cinzel Decorative"/>
              <a:cs typeface="Cinzel Decorative"/>
              <a:sym typeface="Cinzel Decorative"/>
            </a:endParaRPr>
          </a:p>
          <a:p>
            <a:pPr indent="0" lvl="0" marL="0" rtl="0" algn="l">
              <a:lnSpc>
                <a:spcPct val="107000"/>
              </a:lnSpc>
              <a:spcBef>
                <a:spcPts val="0"/>
              </a:spcBef>
              <a:spcAft>
                <a:spcPts val="0"/>
              </a:spcAft>
              <a:buNone/>
            </a:pPr>
            <a:r>
              <a:t/>
            </a:r>
            <a:endParaRPr sz="1300">
              <a:solidFill>
                <a:srgbClr val="DBD5B5"/>
              </a:solidFill>
              <a:latin typeface="Arial"/>
              <a:ea typeface="Arial"/>
              <a:cs typeface="Arial"/>
              <a:sym typeface="Arial"/>
            </a:endParaRPr>
          </a:p>
          <a:p>
            <a:pPr indent="-311150" lvl="0" marL="457200" rtl="0" algn="l">
              <a:lnSpc>
                <a:spcPct val="107000"/>
              </a:lnSpc>
              <a:spcBef>
                <a:spcPts val="0"/>
              </a:spcBef>
              <a:spcAft>
                <a:spcPts val="0"/>
              </a:spcAft>
              <a:buClr>
                <a:srgbClr val="DBD5B5"/>
              </a:buClr>
              <a:buSzPts val="1300"/>
              <a:buFont typeface="Cinzel Decorative"/>
              <a:buChar char="❏"/>
            </a:pPr>
            <a:r>
              <a:rPr lang="en" sz="1300">
                <a:solidFill>
                  <a:srgbClr val="DBD5B5"/>
                </a:solidFill>
                <a:latin typeface="Cinzel Decorative"/>
                <a:ea typeface="Cinzel Decorative"/>
                <a:cs typeface="Cinzel Decorative"/>
                <a:sym typeface="Cinzel Decorative"/>
              </a:rPr>
              <a:t>The system is useful as it calculates an exact cost of rooms for requested number of days.</a:t>
            </a:r>
            <a:endParaRPr sz="1300">
              <a:solidFill>
                <a:srgbClr val="DBD5B5"/>
              </a:solidFill>
              <a:latin typeface="Cinzel Decorative"/>
              <a:ea typeface="Cinzel Decorative"/>
              <a:cs typeface="Cinzel Decorative"/>
              <a:sym typeface="Cinzel Decorative"/>
            </a:endParaRPr>
          </a:p>
          <a:p>
            <a:pPr indent="0" lvl="0" marL="0" rtl="0" algn="l">
              <a:lnSpc>
                <a:spcPct val="107000"/>
              </a:lnSpc>
              <a:spcBef>
                <a:spcPts val="0"/>
              </a:spcBef>
              <a:spcAft>
                <a:spcPts val="0"/>
              </a:spcAft>
              <a:buNone/>
            </a:pPr>
            <a:r>
              <a:t/>
            </a:r>
            <a:endParaRPr sz="1300">
              <a:solidFill>
                <a:srgbClr val="DBD5B5"/>
              </a:solidFill>
              <a:latin typeface="Arial"/>
              <a:ea typeface="Arial"/>
              <a:cs typeface="Arial"/>
              <a:sym typeface="Arial"/>
            </a:endParaRPr>
          </a:p>
          <a:p>
            <a:pPr indent="-311150" lvl="0" marL="457200" rtl="0" algn="l">
              <a:lnSpc>
                <a:spcPct val="107000"/>
              </a:lnSpc>
              <a:spcBef>
                <a:spcPts val="0"/>
              </a:spcBef>
              <a:spcAft>
                <a:spcPts val="0"/>
              </a:spcAft>
              <a:buClr>
                <a:srgbClr val="DBD5B5"/>
              </a:buClr>
              <a:buSzPts val="1300"/>
              <a:buFont typeface="Cinzel Decorative"/>
              <a:buChar char="❏"/>
            </a:pPr>
            <a:r>
              <a:rPr lang="en" sz="1300">
                <a:solidFill>
                  <a:srgbClr val="DBD5B5"/>
                </a:solidFill>
                <a:latin typeface="Cinzel Decorative"/>
                <a:ea typeface="Cinzel Decorative"/>
                <a:cs typeface="Cinzel Decorative"/>
                <a:sym typeface="Cinzel Decorative"/>
              </a:rPr>
              <a:t>It saves organization resources and expenses.</a:t>
            </a:r>
            <a:endParaRPr sz="1300">
              <a:solidFill>
                <a:srgbClr val="DBD5B5"/>
              </a:solidFill>
              <a:latin typeface="Cinzel Decorative"/>
              <a:ea typeface="Cinzel Decorative"/>
              <a:cs typeface="Cinzel Decorative"/>
              <a:sym typeface="Cinzel Decorative"/>
            </a:endParaRPr>
          </a:p>
          <a:p>
            <a:pPr indent="0" lvl="0" marL="0" rtl="0" algn="l">
              <a:lnSpc>
                <a:spcPct val="107000"/>
              </a:lnSpc>
              <a:spcBef>
                <a:spcPts val="0"/>
              </a:spcBef>
              <a:spcAft>
                <a:spcPts val="0"/>
              </a:spcAft>
              <a:buNone/>
            </a:pPr>
            <a:r>
              <a:t/>
            </a:r>
            <a:endParaRPr sz="1300">
              <a:solidFill>
                <a:srgbClr val="DBD5B5"/>
              </a:solidFill>
              <a:latin typeface="Arial"/>
              <a:ea typeface="Arial"/>
              <a:cs typeface="Arial"/>
              <a:sym typeface="Arial"/>
            </a:endParaRPr>
          </a:p>
          <a:p>
            <a:pPr indent="-311150" lvl="0" marL="457200" rtl="0" algn="l">
              <a:lnSpc>
                <a:spcPct val="107000"/>
              </a:lnSpc>
              <a:spcBef>
                <a:spcPts val="0"/>
              </a:spcBef>
              <a:spcAft>
                <a:spcPts val="0"/>
              </a:spcAft>
              <a:buClr>
                <a:srgbClr val="DBD5B5"/>
              </a:buClr>
              <a:buSzPts val="1300"/>
              <a:buFont typeface="Cinzel Decorative"/>
              <a:buChar char="❏"/>
            </a:pPr>
            <a:r>
              <a:rPr lang="en" sz="1300">
                <a:solidFill>
                  <a:srgbClr val="DBD5B5"/>
                </a:solidFill>
                <a:latin typeface="Cinzel Decorative"/>
                <a:ea typeface="Cinzel Decorative"/>
                <a:cs typeface="Cinzel Decorative"/>
                <a:sym typeface="Cinzel Decorative"/>
              </a:rPr>
              <a:t>This system is effective and saves time and cost of users.</a:t>
            </a:r>
            <a:endParaRPr sz="1300">
              <a:solidFill>
                <a:srgbClr val="DBD5B5"/>
              </a:solidFill>
              <a:latin typeface="Cinzel Decorative"/>
              <a:ea typeface="Cinzel Decorative"/>
              <a:cs typeface="Cinzel Decorative"/>
              <a:sym typeface="Cinzel Decorative"/>
            </a:endParaRPr>
          </a:p>
          <a:p>
            <a:pPr indent="0" lvl="0" marL="0" rtl="0" algn="l">
              <a:spcBef>
                <a:spcPts val="0"/>
              </a:spcBef>
              <a:spcAft>
                <a:spcPts val="0"/>
              </a:spcAft>
              <a:buNone/>
            </a:pPr>
            <a:r>
              <a:t/>
            </a:r>
            <a:endParaRPr sz="1900">
              <a:solidFill>
                <a:srgbClr val="FFFFFF"/>
              </a:solidFill>
            </a:endParaRPr>
          </a:p>
          <a:p>
            <a:pPr indent="0" lvl="0" marL="0" rtl="0" algn="l">
              <a:spcBef>
                <a:spcPts val="1600"/>
              </a:spcBef>
              <a:spcAft>
                <a:spcPts val="1600"/>
              </a:spcAft>
              <a:buNone/>
            </a:pPr>
            <a:r>
              <a:t/>
            </a:r>
            <a:endParaRPr sz="1900">
              <a:solidFill>
                <a:srgbClr val="FFFFFF"/>
              </a:solidFill>
            </a:endParaRPr>
          </a:p>
        </p:txBody>
      </p:sp>
      <p:cxnSp>
        <p:nvCxnSpPr>
          <p:cNvPr id="303" name="Google Shape;303;p30"/>
          <p:cNvCxnSpPr/>
          <p:nvPr/>
        </p:nvCxnSpPr>
        <p:spPr>
          <a:xfrm>
            <a:off x="-386550" y="1000625"/>
            <a:ext cx="2544300" cy="0"/>
          </a:xfrm>
          <a:prstGeom prst="straightConnector1">
            <a:avLst/>
          </a:prstGeom>
          <a:noFill/>
          <a:ln cap="flat" cmpd="sng" w="9525">
            <a:solidFill>
              <a:schemeClr val="lt1"/>
            </a:solidFill>
            <a:prstDash val="solid"/>
            <a:round/>
            <a:headEnd len="med" w="med" type="none"/>
            <a:tailEnd len="med" w="med" type="none"/>
          </a:ln>
        </p:spPr>
      </p:cxnSp>
      <p:pic>
        <p:nvPicPr>
          <p:cNvPr id="304" name="Google Shape;304;p30"/>
          <p:cNvPicPr preferRelativeResize="0"/>
          <p:nvPr/>
        </p:nvPicPr>
        <p:blipFill rotWithShape="1">
          <a:blip r:embed="rId3">
            <a:alphaModFix/>
          </a:blip>
          <a:srcRect b="0" l="21685" r="16248" t="0"/>
          <a:stretch/>
        </p:blipFill>
        <p:spPr>
          <a:xfrm>
            <a:off x="4689612" y="387600"/>
            <a:ext cx="4066799" cy="4368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1"/>
          <p:cNvSpPr txBox="1"/>
          <p:nvPr>
            <p:ph type="title"/>
          </p:nvPr>
        </p:nvSpPr>
        <p:spPr>
          <a:xfrm>
            <a:off x="720000" y="562825"/>
            <a:ext cx="34701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Er diagram</a:t>
            </a:r>
            <a:endParaRPr sz="2200"/>
          </a:p>
        </p:txBody>
      </p:sp>
      <p:sp>
        <p:nvSpPr>
          <p:cNvPr id="310" name="Google Shape;310;p31"/>
          <p:cNvSpPr txBox="1"/>
          <p:nvPr>
            <p:ph idx="1" type="subTitle"/>
          </p:nvPr>
        </p:nvSpPr>
        <p:spPr>
          <a:xfrm>
            <a:off x="396075" y="1477625"/>
            <a:ext cx="3321000" cy="2634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i="1" sz="2000">
              <a:solidFill>
                <a:srgbClr val="999999"/>
              </a:solidFill>
              <a:latin typeface="Georgia"/>
              <a:ea typeface="Georgia"/>
              <a:cs typeface="Georgia"/>
              <a:sym typeface="Georgia"/>
            </a:endParaRPr>
          </a:p>
          <a:p>
            <a:pPr indent="0" lvl="0" marL="0" rtl="0" algn="l">
              <a:lnSpc>
                <a:spcPct val="115000"/>
              </a:lnSpc>
              <a:spcBef>
                <a:spcPts val="0"/>
              </a:spcBef>
              <a:spcAft>
                <a:spcPts val="0"/>
              </a:spcAft>
              <a:buNone/>
            </a:pPr>
            <a:r>
              <a:t/>
            </a:r>
            <a:endParaRPr i="1" sz="2000">
              <a:solidFill>
                <a:srgbClr val="999999"/>
              </a:solidFill>
              <a:latin typeface="Georgia"/>
              <a:ea typeface="Georgia"/>
              <a:cs typeface="Georgia"/>
              <a:sym typeface="Georgia"/>
            </a:endParaRPr>
          </a:p>
          <a:p>
            <a:pPr indent="0" lvl="0" marL="0" rtl="0" algn="l">
              <a:lnSpc>
                <a:spcPct val="115000"/>
              </a:lnSpc>
              <a:spcBef>
                <a:spcPts val="0"/>
              </a:spcBef>
              <a:spcAft>
                <a:spcPts val="0"/>
              </a:spcAft>
              <a:buNone/>
            </a:pPr>
            <a:r>
              <a:rPr i="1" lang="en" sz="2000">
                <a:solidFill>
                  <a:srgbClr val="999999"/>
                </a:solidFill>
                <a:latin typeface="Georgia"/>
                <a:ea typeface="Georgia"/>
                <a:cs typeface="Georgia"/>
                <a:sym typeface="Georgia"/>
              </a:rPr>
              <a:t>We drew the ERR diagram on a paper, noting down all the tables required</a:t>
            </a:r>
            <a:endParaRPr i="1" sz="2000">
              <a:solidFill>
                <a:srgbClr val="999999"/>
              </a:solidFill>
              <a:latin typeface="Georgia"/>
              <a:ea typeface="Georgia"/>
              <a:cs typeface="Georgia"/>
              <a:sym typeface="Georgia"/>
            </a:endParaRPr>
          </a:p>
        </p:txBody>
      </p:sp>
      <p:cxnSp>
        <p:nvCxnSpPr>
          <p:cNvPr id="311" name="Google Shape;311;p31"/>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12" name="Google Shape;312;p31"/>
          <p:cNvPicPr preferRelativeResize="0"/>
          <p:nvPr/>
        </p:nvPicPr>
        <p:blipFill rotWithShape="1">
          <a:blip r:embed="rId3">
            <a:alphaModFix/>
          </a:blip>
          <a:srcRect b="49791" l="0" r="0" t="0"/>
          <a:stretch/>
        </p:blipFill>
        <p:spPr>
          <a:xfrm>
            <a:off x="4691300" y="152400"/>
            <a:ext cx="4452700" cy="481927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2"/>
          <p:cNvSpPr txBox="1"/>
          <p:nvPr>
            <p:ph type="title"/>
          </p:nvPr>
        </p:nvSpPr>
        <p:spPr>
          <a:xfrm>
            <a:off x="235350" y="0"/>
            <a:ext cx="34701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SNAPSHOTS</a:t>
            </a:r>
            <a:endParaRPr sz="2200"/>
          </a:p>
        </p:txBody>
      </p:sp>
      <p:cxnSp>
        <p:nvCxnSpPr>
          <p:cNvPr id="318" name="Google Shape;318;p32"/>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19" name="Google Shape;319;p32"/>
          <p:cNvPicPr preferRelativeResize="0"/>
          <p:nvPr/>
        </p:nvPicPr>
        <p:blipFill>
          <a:blip r:embed="rId3">
            <a:alphaModFix/>
          </a:blip>
          <a:stretch>
            <a:fillRect/>
          </a:stretch>
        </p:blipFill>
        <p:spPr>
          <a:xfrm>
            <a:off x="193875" y="531575"/>
            <a:ext cx="8756250" cy="4387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3"/>
          <p:cNvSpPr txBox="1"/>
          <p:nvPr>
            <p:ph type="title"/>
          </p:nvPr>
        </p:nvSpPr>
        <p:spPr>
          <a:xfrm>
            <a:off x="235350" y="0"/>
            <a:ext cx="3470100" cy="72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SNAPSHOTS</a:t>
            </a:r>
            <a:endParaRPr sz="2200"/>
          </a:p>
        </p:txBody>
      </p:sp>
      <p:cxnSp>
        <p:nvCxnSpPr>
          <p:cNvPr id="325" name="Google Shape;325;p33"/>
          <p:cNvCxnSpPr/>
          <p:nvPr/>
        </p:nvCxnSpPr>
        <p:spPr>
          <a:xfrm>
            <a:off x="-339875" y="1290025"/>
            <a:ext cx="2544300" cy="0"/>
          </a:xfrm>
          <a:prstGeom prst="straightConnector1">
            <a:avLst/>
          </a:prstGeom>
          <a:noFill/>
          <a:ln cap="flat" cmpd="sng" w="9525">
            <a:solidFill>
              <a:schemeClr val="lt1"/>
            </a:solidFill>
            <a:prstDash val="solid"/>
            <a:round/>
            <a:headEnd len="med" w="med" type="none"/>
            <a:tailEnd len="med" w="med" type="none"/>
          </a:ln>
        </p:spPr>
      </p:cxnSp>
      <p:pic>
        <p:nvPicPr>
          <p:cNvPr id="326" name="Google Shape;326;p33"/>
          <p:cNvPicPr preferRelativeResize="0"/>
          <p:nvPr/>
        </p:nvPicPr>
        <p:blipFill>
          <a:blip r:embed="rId3">
            <a:alphaModFix/>
          </a:blip>
          <a:stretch>
            <a:fillRect/>
          </a:stretch>
        </p:blipFill>
        <p:spPr>
          <a:xfrm>
            <a:off x="174350" y="727200"/>
            <a:ext cx="8795299" cy="42638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ury Hotel Company Profile by Slidesgo">
  <a:themeElements>
    <a:clrScheme name="Simple Light">
      <a:dk1>
        <a:srgbClr val="272727"/>
      </a:dk1>
      <a:lt1>
        <a:srgbClr val="DBD5B5"/>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DBD5B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